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4"/>
  </p:sldMasterIdLst>
  <p:notesMasterIdLst>
    <p:notesMasterId r:id="rId88"/>
  </p:notesMasterIdLst>
  <p:sldIdLst>
    <p:sldId id="351" r:id="rId5"/>
    <p:sldId id="375" r:id="rId6"/>
    <p:sldId id="376" r:id="rId7"/>
    <p:sldId id="352" r:id="rId8"/>
    <p:sldId id="353" r:id="rId9"/>
    <p:sldId id="354" r:id="rId10"/>
    <p:sldId id="355" r:id="rId11"/>
    <p:sldId id="356" r:id="rId12"/>
    <p:sldId id="357" r:id="rId13"/>
    <p:sldId id="393" r:id="rId14"/>
    <p:sldId id="359" r:id="rId15"/>
    <p:sldId id="394" r:id="rId16"/>
    <p:sldId id="361" r:id="rId17"/>
    <p:sldId id="362" r:id="rId18"/>
    <p:sldId id="363" r:id="rId19"/>
    <p:sldId id="364" r:id="rId20"/>
    <p:sldId id="370" r:id="rId21"/>
    <p:sldId id="371" r:id="rId22"/>
    <p:sldId id="373" r:id="rId23"/>
    <p:sldId id="378" r:id="rId24"/>
    <p:sldId id="374" r:id="rId25"/>
    <p:sldId id="365" r:id="rId26"/>
    <p:sldId id="379" r:id="rId27"/>
    <p:sldId id="380" r:id="rId28"/>
    <p:sldId id="331" r:id="rId29"/>
    <p:sldId id="381" r:id="rId30"/>
    <p:sldId id="316" r:id="rId31"/>
    <p:sldId id="317" r:id="rId32"/>
    <p:sldId id="318" r:id="rId33"/>
    <p:sldId id="319" r:id="rId34"/>
    <p:sldId id="320" r:id="rId35"/>
    <p:sldId id="321" r:id="rId36"/>
    <p:sldId id="323" r:id="rId37"/>
    <p:sldId id="332" r:id="rId38"/>
    <p:sldId id="333" r:id="rId39"/>
    <p:sldId id="342" r:id="rId40"/>
    <p:sldId id="343" r:id="rId41"/>
    <p:sldId id="334" r:id="rId42"/>
    <p:sldId id="335" r:id="rId43"/>
    <p:sldId id="336" r:id="rId44"/>
    <p:sldId id="337" r:id="rId45"/>
    <p:sldId id="338" r:id="rId46"/>
    <p:sldId id="339" r:id="rId47"/>
    <p:sldId id="340" r:id="rId48"/>
    <p:sldId id="341" r:id="rId49"/>
    <p:sldId id="344" r:id="rId50"/>
    <p:sldId id="345" r:id="rId51"/>
    <p:sldId id="346" r:id="rId52"/>
    <p:sldId id="347" r:id="rId53"/>
    <p:sldId id="348" r:id="rId54"/>
    <p:sldId id="349" r:id="rId55"/>
    <p:sldId id="350" r:id="rId56"/>
    <p:sldId id="324" r:id="rId57"/>
    <p:sldId id="369" r:id="rId58"/>
    <p:sldId id="325" r:id="rId59"/>
    <p:sldId id="326" r:id="rId60"/>
    <p:sldId id="327" r:id="rId61"/>
    <p:sldId id="328" r:id="rId62"/>
    <p:sldId id="256" r:id="rId63"/>
    <p:sldId id="268" r:id="rId64"/>
    <p:sldId id="289" r:id="rId65"/>
    <p:sldId id="382" r:id="rId66"/>
    <p:sldId id="383" r:id="rId67"/>
    <p:sldId id="384" r:id="rId68"/>
    <p:sldId id="385" r:id="rId69"/>
    <p:sldId id="386" r:id="rId70"/>
    <p:sldId id="387" r:id="rId71"/>
    <p:sldId id="388" r:id="rId72"/>
    <p:sldId id="296" r:id="rId73"/>
    <p:sldId id="297" r:id="rId74"/>
    <p:sldId id="298" r:id="rId75"/>
    <p:sldId id="299" r:id="rId76"/>
    <p:sldId id="300" r:id="rId77"/>
    <p:sldId id="389" r:id="rId78"/>
    <p:sldId id="305" r:id="rId79"/>
    <p:sldId id="306" r:id="rId80"/>
    <p:sldId id="309" r:id="rId81"/>
    <p:sldId id="310" r:id="rId82"/>
    <p:sldId id="390" r:id="rId83"/>
    <p:sldId id="315" r:id="rId84"/>
    <p:sldId id="274" r:id="rId85"/>
    <p:sldId id="391" r:id="rId86"/>
    <p:sldId id="377" r:id="rId87"/>
  </p:sldIdLst>
  <p:sldSz cx="9144000" cy="6858000" type="screen4x3"/>
  <p:notesSz cx="6858000" cy="9144000"/>
  <p:embeddedFontLst>
    <p:embeddedFont>
      <p:font typeface="Traditional Arabic" panose="02020603050405020304" pitchFamily="18" charset="-78"/>
      <p:regular r:id="rId89"/>
      <p:bold r:id="rId90"/>
    </p:embeddedFont>
    <p:embeddedFont>
      <p:font typeface="Andalus" panose="02020603050405020304" pitchFamily="18" charset="-78"/>
      <p:regular r:id="rId91"/>
    </p:embeddedFont>
    <p:embeddedFont>
      <p:font typeface="Calibri" panose="020F0502020204030204" pitchFamily="34" charset="0"/>
      <p:regular r:id="rId92"/>
      <p:bold r:id="rId93"/>
      <p:italic r:id="rId94"/>
      <p:boldItalic r:id="rId95"/>
    </p:embeddedFont>
    <p:embeddedFont>
      <p:font typeface="PT Bold Heading" panose="020B0604020202020204" charset="-78"/>
      <p:regular r:id="rId96"/>
    </p:embeddedFont>
    <p:embeddedFont>
      <p:font typeface="AL-Mohanad Black" panose="020B0604020202020204" charset="-78"/>
      <p:regular r:id="rId97"/>
    </p:embeddedFont>
    <p:embeddedFont>
      <p:font typeface="Akhbar MT" panose="020B0604020202020204"/>
      <p:regular r:id="rId98"/>
      <p:bold r:id="rId99"/>
    </p:embeddedFont>
  </p:embeddedFontLst>
  <p:custShowLst>
    <p:custShow name="عرض مخصص 1" id="0">
      <p:sldLst/>
    </p:custShow>
  </p:custShowLst>
  <p:custDataLst>
    <p:tags r:id="rId100"/>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6738" autoAdjust="0"/>
  </p:normalViewPr>
  <p:slideViewPr>
    <p:cSldViewPr>
      <p:cViewPr varScale="1">
        <p:scale>
          <a:sx n="66" d="100"/>
          <a:sy n="66" d="100"/>
        </p:scale>
        <p:origin x="15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font" Target="fonts/font1.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9.fntdata"/><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14.xml"/><Relationship Id="rId1" Type="http://schemas.openxmlformats.org/officeDocument/2006/relationships/slide" Target="../slides/slide13.xml"/><Relationship Id="rId4" Type="http://schemas.openxmlformats.org/officeDocument/2006/relationships/slide" Target="../slides/slide16.xml"/></Relationships>
</file>

<file path=ppt/diagrams/_rels/data10.xml.rels><?xml version="1.0" encoding="UTF-8" standalone="yes"?>
<Relationships xmlns="http://schemas.openxmlformats.org/package/2006/relationships"><Relationship Id="rId1" Type="http://schemas.openxmlformats.org/officeDocument/2006/relationships/image" Target="../media/image32.png"/></Relationships>
</file>

<file path=ppt/diagrams/_rels/data4.xml.rels><?xml version="1.0" encoding="UTF-8" standalone="yes"?>
<Relationships xmlns="http://schemas.openxmlformats.org/package/2006/relationships"><Relationship Id="rId1" Type="http://schemas.openxmlformats.org/officeDocument/2006/relationships/image" Target="../media/image27.png"/></Relationships>
</file>

<file path=ppt/diagrams/_rels/data5.xml.rels><?xml version="1.0" encoding="UTF-8" standalone="yes"?>
<Relationships xmlns="http://schemas.openxmlformats.org/package/2006/relationships"><Relationship Id="rId1" Type="http://schemas.openxmlformats.org/officeDocument/2006/relationships/image" Target="../media/image28.png"/></Relationships>
</file>

<file path=ppt/diagrams/_rels/data6.xml.rels><?xml version="1.0" encoding="UTF-8" standalone="yes"?>
<Relationships xmlns="http://schemas.openxmlformats.org/package/2006/relationships"><Relationship Id="rId1" Type="http://schemas.openxmlformats.org/officeDocument/2006/relationships/image" Target="../media/image29.png"/></Relationships>
</file>

<file path=ppt/diagrams/_rels/data7.xml.rels><?xml version="1.0" encoding="UTF-8" standalone="yes"?>
<Relationships xmlns="http://schemas.openxmlformats.org/package/2006/relationships"><Relationship Id="rId1" Type="http://schemas.openxmlformats.org/officeDocument/2006/relationships/image" Target="../media/image30.png"/></Relationships>
</file>

<file path=ppt/diagrams/_rels/data8.xml.rels><?xml version="1.0" encoding="UTF-8" standalone="yes"?>
<Relationships xmlns="http://schemas.openxmlformats.org/package/2006/relationships"><Relationship Id="rId1" Type="http://schemas.openxmlformats.org/officeDocument/2006/relationships/image" Target="../media/image31.png"/></Relationships>
</file>

<file path=ppt/diagrams/_rels/data9.xml.rels><?xml version="1.0" encoding="UTF-8" standalone="yes"?>
<Relationships xmlns="http://schemas.openxmlformats.org/package/2006/relationships"><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6FFBC-B372-496A-9667-F4E7D67876C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29F9B92C-6FFC-4D35-A911-21575EC60DBF}">
      <dgm:prSet phldrT="[Text]" custT="1"/>
      <dgm:spPr/>
      <dgm:t>
        <a:bodyPr/>
        <a:lstStyle/>
        <a:p>
          <a:pPr algn="ctr">
            <a:lnSpc>
              <a:spcPct val="100000"/>
            </a:lnSpc>
            <a:spcAft>
              <a:spcPts val="0"/>
            </a:spcAft>
          </a:pPr>
          <a:r>
            <a:rPr lang="ar-SA" sz="2800" b="1" dirty="0" smtClean="0">
              <a:latin typeface="Traditional Arabic" panose="02020603050405020304" pitchFamily="18" charset="-78"/>
              <a:cs typeface="Traditional Arabic" panose="02020603050405020304" pitchFamily="18" charset="-78"/>
            </a:rPr>
            <a:t>ساذرلاند </a:t>
          </a:r>
          <a:r>
            <a:rPr lang="en-US" sz="2400" b="1" dirty="0" smtClean="0">
              <a:latin typeface="Traditional Arabic" panose="02020603050405020304" pitchFamily="18" charset="-78"/>
              <a:cs typeface="Traditional Arabic" panose="02020603050405020304" pitchFamily="18" charset="-78"/>
              <a:hlinkClick xmlns:r="http://schemas.openxmlformats.org/officeDocument/2006/relationships" r:id="rId1" action="ppaction://hlinksldjump"/>
            </a:rPr>
            <a:t>Sutherland</a:t>
          </a:r>
          <a:endParaRPr lang="en-US" sz="2400" b="1" dirty="0" smtClean="0">
            <a:latin typeface="Traditional Arabic" panose="02020603050405020304" pitchFamily="18" charset="-78"/>
            <a:cs typeface="Traditional Arabic" panose="02020603050405020304" pitchFamily="18" charset="-78"/>
          </a:endParaRPr>
        </a:p>
        <a:p>
          <a:pPr algn="ctr">
            <a:lnSpc>
              <a:spcPct val="100000"/>
            </a:lnSpc>
            <a:spcAft>
              <a:spcPts val="0"/>
            </a:spcAft>
          </a:pPr>
          <a:r>
            <a:rPr lang="en-US" sz="2000" b="1" dirty="0" smtClean="0">
              <a:solidFill>
                <a:srgbClr val="FF0000"/>
              </a:solidFill>
              <a:latin typeface="Traditional Arabic" panose="02020603050405020304" pitchFamily="18" charset="-78"/>
              <a:cs typeface="Traditional Arabic" panose="02020603050405020304" pitchFamily="18" charset="-78"/>
            </a:rPr>
            <a:t>1969 </a:t>
          </a:r>
          <a:endParaRPr lang="en-US" sz="2000" dirty="0">
            <a:solidFill>
              <a:srgbClr val="FF0000"/>
            </a:solidFill>
            <a:latin typeface="Traditional Arabic" panose="02020603050405020304" pitchFamily="18" charset="-78"/>
            <a:cs typeface="Traditional Arabic" panose="02020603050405020304" pitchFamily="18" charset="-78"/>
          </a:endParaRPr>
        </a:p>
      </dgm:t>
    </dgm:pt>
    <dgm:pt modelId="{8AF97B72-8DF1-464D-A925-A2262955E4BF}" type="parTrans" cxnId="{F26A4EED-7549-4A4F-A569-D1432BA0D18E}">
      <dgm:prSet/>
      <dgm:spPr/>
      <dgm:t>
        <a:bodyPr/>
        <a:lstStyle/>
        <a:p>
          <a:endParaRPr lang="en-US"/>
        </a:p>
      </dgm:t>
    </dgm:pt>
    <dgm:pt modelId="{CB6D25F7-E722-48E1-8463-794594A603A4}" type="sibTrans" cxnId="{F26A4EED-7549-4A4F-A569-D1432BA0D18E}">
      <dgm:prSet/>
      <dgm:spPr/>
      <dgm:t>
        <a:bodyPr/>
        <a:lstStyle/>
        <a:p>
          <a:endParaRPr lang="en-US"/>
        </a:p>
      </dgm:t>
    </dgm:pt>
    <dgm:pt modelId="{E582F067-035F-4AD2-9BFA-481C1B2B6E23}">
      <dgm:prSet phldrT="[Text]" custT="1"/>
      <dgm:spPr/>
      <dgm:t>
        <a:bodyPr/>
        <a:lstStyle/>
        <a:p>
          <a:pPr algn="ctr">
            <a:lnSpc>
              <a:spcPct val="100000"/>
            </a:lnSpc>
            <a:spcAft>
              <a:spcPts val="0"/>
            </a:spcAft>
          </a:pPr>
          <a:r>
            <a:rPr lang="ar-SA" sz="2800" b="1" dirty="0" smtClean="0">
              <a:latin typeface="Traditional Arabic" panose="02020603050405020304" pitchFamily="18" charset="-78"/>
              <a:cs typeface="Traditional Arabic" panose="02020603050405020304" pitchFamily="18" charset="-78"/>
            </a:rPr>
            <a:t>بوينغ </a:t>
          </a:r>
          <a:r>
            <a:rPr lang="en-US" sz="2400" b="1" dirty="0" smtClean="0">
              <a:latin typeface="Traditional Arabic" panose="02020603050405020304" pitchFamily="18" charset="-78"/>
              <a:cs typeface="Traditional Arabic" panose="02020603050405020304" pitchFamily="18" charset="-78"/>
              <a:hlinkClick xmlns:r="http://schemas.openxmlformats.org/officeDocument/2006/relationships" r:id="rId2" action="ppaction://hlinksldjump"/>
            </a:rPr>
            <a:t>Boeing</a:t>
          </a:r>
          <a:endParaRPr lang="ar-SA" sz="2400" b="1" dirty="0" smtClean="0">
            <a:latin typeface="Traditional Arabic" panose="02020603050405020304" pitchFamily="18" charset="-78"/>
            <a:cs typeface="Traditional Arabic" panose="02020603050405020304" pitchFamily="18" charset="-78"/>
          </a:endParaRPr>
        </a:p>
        <a:p>
          <a:pPr algn="ctr">
            <a:lnSpc>
              <a:spcPct val="100000"/>
            </a:lnSpc>
            <a:spcAft>
              <a:spcPts val="0"/>
            </a:spcAft>
          </a:pPr>
          <a:r>
            <a:rPr lang="ar-SA" sz="2000" b="1" dirty="0" smtClean="0">
              <a:solidFill>
                <a:srgbClr val="FF0000"/>
              </a:solidFill>
              <a:latin typeface="Traditional Arabic" panose="02020603050405020304" pitchFamily="18" charset="-78"/>
              <a:cs typeface="Traditional Arabic" panose="02020603050405020304" pitchFamily="18" charset="-78"/>
            </a:rPr>
            <a:t>1990</a:t>
          </a:r>
          <a:r>
            <a:rPr lang="en-US" sz="2800" b="1" dirty="0" smtClean="0">
              <a:latin typeface="Traditional Arabic" panose="02020603050405020304" pitchFamily="18" charset="-78"/>
              <a:cs typeface="Traditional Arabic" panose="02020603050405020304" pitchFamily="18" charset="-78"/>
            </a:rPr>
            <a:t> </a:t>
          </a:r>
          <a:endParaRPr lang="en-US" sz="2800" dirty="0">
            <a:latin typeface="Traditional Arabic" panose="02020603050405020304" pitchFamily="18" charset="-78"/>
            <a:cs typeface="Traditional Arabic" panose="02020603050405020304" pitchFamily="18" charset="-78"/>
          </a:endParaRPr>
        </a:p>
      </dgm:t>
    </dgm:pt>
    <dgm:pt modelId="{48C1A017-9E1E-45B3-99EC-A7C645931AEE}" type="parTrans" cxnId="{D2B36DEE-1D5D-4E25-A34D-89C52080C48D}">
      <dgm:prSet/>
      <dgm:spPr/>
      <dgm:t>
        <a:bodyPr/>
        <a:lstStyle/>
        <a:p>
          <a:endParaRPr lang="en-US"/>
        </a:p>
      </dgm:t>
    </dgm:pt>
    <dgm:pt modelId="{086535C1-8813-439A-85C2-0FFEC5D0CEBC}" type="sibTrans" cxnId="{D2B36DEE-1D5D-4E25-A34D-89C52080C48D}">
      <dgm:prSet/>
      <dgm:spPr/>
      <dgm:t>
        <a:bodyPr/>
        <a:lstStyle/>
        <a:p>
          <a:endParaRPr lang="en-US"/>
        </a:p>
      </dgm:t>
    </dgm:pt>
    <dgm:pt modelId="{057A4DC5-B254-40E3-BD08-092198E6673E}">
      <dgm:prSet phldrT="[Text]" custT="1"/>
      <dgm:spPr/>
      <dgm:t>
        <a:bodyPr/>
        <a:lstStyle/>
        <a:p>
          <a:pPr algn="ctr">
            <a:lnSpc>
              <a:spcPct val="100000"/>
            </a:lnSpc>
            <a:spcAft>
              <a:spcPts val="0"/>
            </a:spcAft>
          </a:pPr>
          <a:r>
            <a:rPr lang="ar-SA" sz="2800" b="1" dirty="0" smtClean="0">
              <a:latin typeface="Traditional Arabic" panose="02020603050405020304" pitchFamily="18" charset="-78"/>
              <a:cs typeface="Traditional Arabic" panose="02020603050405020304" pitchFamily="18" charset="-78"/>
            </a:rPr>
            <a:t>أزوما </a:t>
          </a:r>
          <a:r>
            <a:rPr lang="en-US" sz="2400" b="1" dirty="0" smtClean="0">
              <a:latin typeface="Traditional Arabic" panose="02020603050405020304" pitchFamily="18" charset="-78"/>
              <a:cs typeface="Traditional Arabic" panose="02020603050405020304" pitchFamily="18" charset="-78"/>
              <a:hlinkClick xmlns:r="http://schemas.openxmlformats.org/officeDocument/2006/relationships" r:id="rId3" action="ppaction://hlinksldjump"/>
            </a:rPr>
            <a:t>Azuma</a:t>
          </a:r>
          <a:endParaRPr lang="en-US" sz="2400" b="1" dirty="0" smtClean="0">
            <a:latin typeface="Traditional Arabic" panose="02020603050405020304" pitchFamily="18" charset="-78"/>
            <a:cs typeface="Traditional Arabic" panose="02020603050405020304" pitchFamily="18" charset="-78"/>
          </a:endParaRPr>
        </a:p>
        <a:p>
          <a:pPr algn="ctr">
            <a:lnSpc>
              <a:spcPct val="100000"/>
            </a:lnSpc>
            <a:spcAft>
              <a:spcPts val="0"/>
            </a:spcAft>
          </a:pPr>
          <a:r>
            <a:rPr lang="en-US" sz="2000" b="1" dirty="0" smtClean="0">
              <a:solidFill>
                <a:srgbClr val="FF0000"/>
              </a:solidFill>
              <a:latin typeface="Traditional Arabic" panose="02020603050405020304" pitchFamily="18" charset="-78"/>
              <a:cs typeface="Traditional Arabic" panose="02020603050405020304" pitchFamily="18" charset="-78"/>
            </a:rPr>
            <a:t>1994</a:t>
          </a:r>
          <a:r>
            <a:rPr lang="en-US" sz="2800" b="1" dirty="0" smtClean="0">
              <a:latin typeface="Traditional Arabic" panose="02020603050405020304" pitchFamily="18" charset="-78"/>
              <a:cs typeface="Traditional Arabic" panose="02020603050405020304" pitchFamily="18" charset="-78"/>
            </a:rPr>
            <a:t> </a:t>
          </a:r>
          <a:endParaRPr lang="en-US" sz="2800" dirty="0">
            <a:latin typeface="Traditional Arabic" panose="02020603050405020304" pitchFamily="18" charset="-78"/>
            <a:cs typeface="Traditional Arabic" panose="02020603050405020304" pitchFamily="18" charset="-78"/>
          </a:endParaRPr>
        </a:p>
      </dgm:t>
    </dgm:pt>
    <dgm:pt modelId="{70EFE6A5-854E-405D-9538-348D3512B6E8}" type="parTrans" cxnId="{48CA840E-8D23-4969-8ABD-8400ABEDD5B5}">
      <dgm:prSet/>
      <dgm:spPr/>
      <dgm:t>
        <a:bodyPr/>
        <a:lstStyle/>
        <a:p>
          <a:endParaRPr lang="en-US"/>
        </a:p>
      </dgm:t>
    </dgm:pt>
    <dgm:pt modelId="{6EE3527B-32FD-437A-90D4-E67ED537B92B}" type="sibTrans" cxnId="{48CA840E-8D23-4969-8ABD-8400ABEDD5B5}">
      <dgm:prSet/>
      <dgm:spPr/>
      <dgm:t>
        <a:bodyPr/>
        <a:lstStyle/>
        <a:p>
          <a:endParaRPr lang="en-US"/>
        </a:p>
      </dgm:t>
    </dgm:pt>
    <dgm:pt modelId="{04C77F9C-0DEE-4065-85D0-35005EB17AE7}">
      <dgm:prSet phldrT="[Text]" custT="1"/>
      <dgm:spPr/>
      <dgm:t>
        <a:bodyPr/>
        <a:lstStyle/>
        <a:p>
          <a:pPr algn="ctr">
            <a:lnSpc>
              <a:spcPct val="100000"/>
            </a:lnSpc>
            <a:spcAft>
              <a:spcPts val="0"/>
            </a:spcAft>
          </a:pPr>
          <a:r>
            <a:rPr lang="ar-SA" sz="2800" b="1" dirty="0" smtClean="0">
              <a:latin typeface="Traditional Arabic" panose="02020603050405020304" pitchFamily="18" charset="-78"/>
              <a:cs typeface="Traditional Arabic" panose="02020603050405020304" pitchFamily="18" charset="-78"/>
            </a:rPr>
            <a:t>الندوات </a:t>
          </a:r>
          <a:r>
            <a:rPr lang="ar-SA" sz="2800" b="1" dirty="0" smtClean="0">
              <a:latin typeface="Traditional Arabic" panose="02020603050405020304" pitchFamily="18" charset="-78"/>
              <a:cs typeface="Traditional Arabic" panose="02020603050405020304" pitchFamily="18" charset="-78"/>
              <a:hlinkClick xmlns:r="http://schemas.openxmlformats.org/officeDocument/2006/relationships" r:id="rId4" action="ppaction://hlinksldjump"/>
            </a:rPr>
            <a:t>الدولية</a:t>
          </a:r>
          <a:endParaRPr lang="en-US" sz="2800" b="1" dirty="0" smtClean="0">
            <a:latin typeface="Traditional Arabic" panose="02020603050405020304" pitchFamily="18" charset="-78"/>
            <a:cs typeface="Traditional Arabic" panose="02020603050405020304" pitchFamily="18" charset="-78"/>
          </a:endParaRPr>
        </a:p>
        <a:p>
          <a:pPr algn="ctr">
            <a:lnSpc>
              <a:spcPct val="100000"/>
            </a:lnSpc>
            <a:spcAft>
              <a:spcPts val="0"/>
            </a:spcAft>
          </a:pPr>
          <a:r>
            <a:rPr lang="ar-SA" sz="2000" b="1" dirty="0" smtClean="0">
              <a:solidFill>
                <a:srgbClr val="FF0000"/>
              </a:solidFill>
              <a:latin typeface="Traditional Arabic" panose="02020603050405020304" pitchFamily="18" charset="-78"/>
              <a:cs typeface="Traditional Arabic" panose="02020603050405020304" pitchFamily="18" charset="-78"/>
            </a:rPr>
            <a:t>1998</a:t>
          </a:r>
          <a:endParaRPr lang="en-US" sz="2000" dirty="0">
            <a:solidFill>
              <a:srgbClr val="FF0000"/>
            </a:solidFill>
            <a:latin typeface="Traditional Arabic" panose="02020603050405020304" pitchFamily="18" charset="-78"/>
            <a:cs typeface="Traditional Arabic" panose="02020603050405020304" pitchFamily="18" charset="-78"/>
          </a:endParaRPr>
        </a:p>
      </dgm:t>
    </dgm:pt>
    <dgm:pt modelId="{DDC35711-E091-490C-887A-9AA4CD38D4E9}" type="parTrans" cxnId="{A3FF17DC-305D-4F92-AD04-85FF9CDB7296}">
      <dgm:prSet/>
      <dgm:spPr/>
      <dgm:t>
        <a:bodyPr/>
        <a:lstStyle/>
        <a:p>
          <a:endParaRPr lang="en-US"/>
        </a:p>
      </dgm:t>
    </dgm:pt>
    <dgm:pt modelId="{A2E510A8-A301-4486-A8B1-872979392A24}" type="sibTrans" cxnId="{A3FF17DC-305D-4F92-AD04-85FF9CDB7296}">
      <dgm:prSet/>
      <dgm:spPr/>
      <dgm:t>
        <a:bodyPr/>
        <a:lstStyle/>
        <a:p>
          <a:endParaRPr lang="en-US"/>
        </a:p>
      </dgm:t>
    </dgm:pt>
    <dgm:pt modelId="{8C94EE98-1F18-460B-8B29-DDC7D6A54377}" type="pres">
      <dgm:prSet presAssocID="{96D6FFBC-B372-496A-9667-F4E7D67876CE}" presName="arrowDiagram" presStyleCnt="0">
        <dgm:presLayoutVars>
          <dgm:chMax val="5"/>
          <dgm:dir/>
          <dgm:resizeHandles val="exact"/>
        </dgm:presLayoutVars>
      </dgm:prSet>
      <dgm:spPr/>
      <dgm:t>
        <a:bodyPr/>
        <a:lstStyle/>
        <a:p>
          <a:endParaRPr lang="en-US"/>
        </a:p>
      </dgm:t>
    </dgm:pt>
    <dgm:pt modelId="{46B2C04D-8398-42EB-9865-3FE55AF282D7}" type="pres">
      <dgm:prSet presAssocID="{96D6FFBC-B372-496A-9667-F4E7D67876CE}" presName="arrow" presStyleLbl="bgShp" presStyleIdx="0" presStyleCnt="1"/>
      <dgm:spPr/>
    </dgm:pt>
    <dgm:pt modelId="{9D6EA0C1-E89B-4FFC-BB7D-B2ADBEB30D73}" type="pres">
      <dgm:prSet presAssocID="{96D6FFBC-B372-496A-9667-F4E7D67876CE}" presName="arrowDiagram4" presStyleCnt="0"/>
      <dgm:spPr/>
    </dgm:pt>
    <dgm:pt modelId="{6551D36A-06BC-406E-8F42-2DA706A870F3}" type="pres">
      <dgm:prSet presAssocID="{29F9B92C-6FFC-4D35-A911-21575EC60DBF}" presName="bullet4a" presStyleLbl="node1" presStyleIdx="0" presStyleCnt="4" custLinFactNeighborX="-13923" custLinFactNeighborY="-69617"/>
      <dgm:spPr/>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70A33045-7881-4B12-BE98-0B2A31F6CA61}" type="pres">
      <dgm:prSet presAssocID="{29F9B92C-6FFC-4D35-A911-21575EC60DBF}" presName="textBox4a" presStyleLbl="revTx" presStyleIdx="0" presStyleCnt="4" custScaleX="166993">
        <dgm:presLayoutVars>
          <dgm:bulletEnabled val="1"/>
        </dgm:presLayoutVars>
      </dgm:prSet>
      <dgm:spPr/>
      <dgm:t>
        <a:bodyPr/>
        <a:lstStyle/>
        <a:p>
          <a:endParaRPr lang="en-US"/>
        </a:p>
      </dgm:t>
    </dgm:pt>
    <dgm:pt modelId="{5288A370-9D52-4D49-A260-E977D599AF6A}" type="pres">
      <dgm:prSet presAssocID="{E582F067-035F-4AD2-9BFA-481C1B2B6E23}" presName="bullet4b" presStyleLbl="node1" presStyleIdx="1" presStyleCnt="4" custLinFactNeighborX="-20015" custLinFactNeighborY="-44033"/>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9A5016A-457F-47E5-BF1D-DEB8FFCB4343}" type="pres">
      <dgm:prSet presAssocID="{E582F067-035F-4AD2-9BFA-481C1B2B6E23}" presName="textBox4b" presStyleLbl="revTx" presStyleIdx="1" presStyleCnt="4">
        <dgm:presLayoutVars>
          <dgm:bulletEnabled val="1"/>
        </dgm:presLayoutVars>
      </dgm:prSet>
      <dgm:spPr/>
      <dgm:t>
        <a:bodyPr/>
        <a:lstStyle/>
        <a:p>
          <a:endParaRPr lang="en-US"/>
        </a:p>
      </dgm:t>
    </dgm:pt>
    <dgm:pt modelId="{CD10ED0A-BA75-4A4A-883F-DCD86DC45081}" type="pres">
      <dgm:prSet presAssocID="{057A4DC5-B254-40E3-BD08-092198E6673E}" presName="bullet4c" presStyleLbl="node1" presStyleIdx="2" presStyleCnt="4" custLinFactNeighborX="-21148" custLinFactNeighborY="-30211"/>
      <dgm:spPr/>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DB172FA-5054-4B4B-BB3E-19B044857671}" type="pres">
      <dgm:prSet presAssocID="{057A4DC5-B254-40E3-BD08-092198E6673E}" presName="textBox4c" presStyleLbl="revTx" presStyleIdx="2" presStyleCnt="4">
        <dgm:presLayoutVars>
          <dgm:bulletEnabled val="1"/>
        </dgm:presLayoutVars>
      </dgm:prSet>
      <dgm:spPr/>
      <dgm:t>
        <a:bodyPr/>
        <a:lstStyle/>
        <a:p>
          <a:endParaRPr lang="en-US"/>
        </a:p>
      </dgm:t>
    </dgm:pt>
    <dgm:pt modelId="{93F2DF6C-1499-421C-9771-DF9131375169}" type="pres">
      <dgm:prSet presAssocID="{04C77F9C-0DEE-4065-85D0-35005EB17AE7}" presName="bullet4d" presStyleLbl="node1" presStyleIdx="3" presStyleCnt="4" custLinFactNeighborX="36083" custLinFactNeighborY="-51870"/>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C66B7C0-6446-4A87-A1F1-AA86904C96C1}" type="pres">
      <dgm:prSet presAssocID="{04C77F9C-0DEE-4065-85D0-35005EB17AE7}" presName="textBox4d" presStyleLbl="revTx" presStyleIdx="3" presStyleCnt="4">
        <dgm:presLayoutVars>
          <dgm:bulletEnabled val="1"/>
        </dgm:presLayoutVars>
      </dgm:prSet>
      <dgm:spPr/>
      <dgm:t>
        <a:bodyPr/>
        <a:lstStyle/>
        <a:p>
          <a:endParaRPr lang="en-US"/>
        </a:p>
      </dgm:t>
    </dgm:pt>
  </dgm:ptLst>
  <dgm:cxnLst>
    <dgm:cxn modelId="{F26A4EED-7549-4A4F-A569-D1432BA0D18E}" srcId="{96D6FFBC-B372-496A-9667-F4E7D67876CE}" destId="{29F9B92C-6FFC-4D35-A911-21575EC60DBF}" srcOrd="0" destOrd="0" parTransId="{8AF97B72-8DF1-464D-A925-A2262955E4BF}" sibTransId="{CB6D25F7-E722-48E1-8463-794594A603A4}"/>
    <dgm:cxn modelId="{105315CF-F58A-4DD1-B99E-E04057EE5128}" type="presOf" srcId="{057A4DC5-B254-40E3-BD08-092198E6673E}" destId="{2DB172FA-5054-4B4B-BB3E-19B044857671}" srcOrd="0" destOrd="0" presId="urn:microsoft.com/office/officeart/2005/8/layout/arrow2"/>
    <dgm:cxn modelId="{48CA840E-8D23-4969-8ABD-8400ABEDD5B5}" srcId="{96D6FFBC-B372-496A-9667-F4E7D67876CE}" destId="{057A4DC5-B254-40E3-BD08-092198E6673E}" srcOrd="2" destOrd="0" parTransId="{70EFE6A5-854E-405D-9538-348D3512B6E8}" sibTransId="{6EE3527B-32FD-437A-90D4-E67ED537B92B}"/>
    <dgm:cxn modelId="{D2B36DEE-1D5D-4E25-A34D-89C52080C48D}" srcId="{96D6FFBC-B372-496A-9667-F4E7D67876CE}" destId="{E582F067-035F-4AD2-9BFA-481C1B2B6E23}" srcOrd="1" destOrd="0" parTransId="{48C1A017-9E1E-45B3-99EC-A7C645931AEE}" sibTransId="{086535C1-8813-439A-85C2-0FFEC5D0CEBC}"/>
    <dgm:cxn modelId="{596BF3E4-95B4-421B-B7F5-9F140CA65BF4}" type="presOf" srcId="{E582F067-035F-4AD2-9BFA-481C1B2B6E23}" destId="{79A5016A-457F-47E5-BF1D-DEB8FFCB4343}" srcOrd="0" destOrd="0" presId="urn:microsoft.com/office/officeart/2005/8/layout/arrow2"/>
    <dgm:cxn modelId="{D4AB2839-A125-4E09-9120-7A1711E859BD}" type="presOf" srcId="{04C77F9C-0DEE-4065-85D0-35005EB17AE7}" destId="{FC66B7C0-6446-4A87-A1F1-AA86904C96C1}" srcOrd="0" destOrd="0" presId="urn:microsoft.com/office/officeart/2005/8/layout/arrow2"/>
    <dgm:cxn modelId="{5FB2F679-FC5E-4C76-B188-820B363E0C72}" type="presOf" srcId="{29F9B92C-6FFC-4D35-A911-21575EC60DBF}" destId="{70A33045-7881-4B12-BE98-0B2A31F6CA61}" srcOrd="0" destOrd="0" presId="urn:microsoft.com/office/officeart/2005/8/layout/arrow2"/>
    <dgm:cxn modelId="{1B3F31F3-DA35-4B6D-A306-D929FF81B05C}" type="presOf" srcId="{96D6FFBC-B372-496A-9667-F4E7D67876CE}" destId="{8C94EE98-1F18-460B-8B29-DDC7D6A54377}" srcOrd="0" destOrd="0" presId="urn:microsoft.com/office/officeart/2005/8/layout/arrow2"/>
    <dgm:cxn modelId="{A3FF17DC-305D-4F92-AD04-85FF9CDB7296}" srcId="{96D6FFBC-B372-496A-9667-F4E7D67876CE}" destId="{04C77F9C-0DEE-4065-85D0-35005EB17AE7}" srcOrd="3" destOrd="0" parTransId="{DDC35711-E091-490C-887A-9AA4CD38D4E9}" sibTransId="{A2E510A8-A301-4486-A8B1-872979392A24}"/>
    <dgm:cxn modelId="{E7FE606B-7130-4CDB-ABF5-BA521C27EDA8}" type="presParOf" srcId="{8C94EE98-1F18-460B-8B29-DDC7D6A54377}" destId="{46B2C04D-8398-42EB-9865-3FE55AF282D7}" srcOrd="0" destOrd="0" presId="urn:microsoft.com/office/officeart/2005/8/layout/arrow2"/>
    <dgm:cxn modelId="{81E07A5B-51E0-4E71-8A76-8EBC8BC371E3}" type="presParOf" srcId="{8C94EE98-1F18-460B-8B29-DDC7D6A54377}" destId="{9D6EA0C1-E89B-4FFC-BB7D-B2ADBEB30D73}" srcOrd="1" destOrd="0" presId="urn:microsoft.com/office/officeart/2005/8/layout/arrow2"/>
    <dgm:cxn modelId="{805CCE31-CD69-4663-8C16-255D0CFF5868}" type="presParOf" srcId="{9D6EA0C1-E89B-4FFC-BB7D-B2ADBEB30D73}" destId="{6551D36A-06BC-406E-8F42-2DA706A870F3}" srcOrd="0" destOrd="0" presId="urn:microsoft.com/office/officeart/2005/8/layout/arrow2"/>
    <dgm:cxn modelId="{6EE1B853-2C5D-4ACB-9BCA-FF0691E9BB10}" type="presParOf" srcId="{9D6EA0C1-E89B-4FFC-BB7D-B2ADBEB30D73}" destId="{70A33045-7881-4B12-BE98-0B2A31F6CA61}" srcOrd="1" destOrd="0" presId="urn:microsoft.com/office/officeart/2005/8/layout/arrow2"/>
    <dgm:cxn modelId="{47DF4595-1F58-4BAA-B319-B519BCF237F5}" type="presParOf" srcId="{9D6EA0C1-E89B-4FFC-BB7D-B2ADBEB30D73}" destId="{5288A370-9D52-4D49-A260-E977D599AF6A}" srcOrd="2" destOrd="0" presId="urn:microsoft.com/office/officeart/2005/8/layout/arrow2"/>
    <dgm:cxn modelId="{83AB73AE-D34B-4F6D-ABA8-B6E6544B2554}" type="presParOf" srcId="{9D6EA0C1-E89B-4FFC-BB7D-B2ADBEB30D73}" destId="{79A5016A-457F-47E5-BF1D-DEB8FFCB4343}" srcOrd="3" destOrd="0" presId="urn:microsoft.com/office/officeart/2005/8/layout/arrow2"/>
    <dgm:cxn modelId="{88713636-6A51-40D5-B7C5-F628D65750F5}" type="presParOf" srcId="{9D6EA0C1-E89B-4FFC-BB7D-B2ADBEB30D73}" destId="{CD10ED0A-BA75-4A4A-883F-DCD86DC45081}" srcOrd="4" destOrd="0" presId="urn:microsoft.com/office/officeart/2005/8/layout/arrow2"/>
    <dgm:cxn modelId="{B5CB3C74-8E12-4BE9-8039-07B0212E1F89}" type="presParOf" srcId="{9D6EA0C1-E89B-4FFC-BB7D-B2ADBEB30D73}" destId="{2DB172FA-5054-4B4B-BB3E-19B044857671}" srcOrd="5" destOrd="0" presId="urn:microsoft.com/office/officeart/2005/8/layout/arrow2"/>
    <dgm:cxn modelId="{B1D6F637-0E68-4BA3-BEE2-AA3EE7B06D9C}" type="presParOf" srcId="{9D6EA0C1-E89B-4FFC-BB7D-B2ADBEB30D73}" destId="{93F2DF6C-1499-421C-9771-DF9131375169}" srcOrd="6" destOrd="0" presId="urn:microsoft.com/office/officeart/2005/8/layout/arrow2"/>
    <dgm:cxn modelId="{1FEE9ACD-DCF8-49DA-AC23-10B43FF302EF}" type="presParOf" srcId="{9D6EA0C1-E89B-4FFC-BB7D-B2ADBEB30D73}" destId="{FC66B7C0-6446-4A87-A1F1-AA86904C96C1}"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9156A9-6164-4A0A-9AB5-F2B0EEF2FAA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pPr rtl="1"/>
          <a:endParaRPr lang="ar-SA"/>
        </a:p>
      </dgm:t>
    </dgm:pt>
    <dgm:pt modelId="{DA8C7104-1971-4150-BA6C-CB7C24C8B9C0}">
      <dgm:prSet phldrT="[نص]" custT="1">
        <dgm:style>
          <a:lnRef idx="1">
            <a:schemeClr val="accent2"/>
          </a:lnRef>
          <a:fillRef idx="2">
            <a:schemeClr val="accent2"/>
          </a:fillRef>
          <a:effectRef idx="1">
            <a:schemeClr val="accent2"/>
          </a:effectRef>
          <a:fontRef idx="minor">
            <a:schemeClr val="dk1"/>
          </a:fontRef>
        </dgm:style>
      </dgm:prSet>
      <dgm:spPr/>
      <dgm:t>
        <a:bodyPr/>
        <a:lstStyle/>
        <a:p>
          <a:pPr algn="r" rtl="1"/>
          <a:endParaRPr lang="ar-SA" sz="2400" b="1" dirty="0" smtClean="0"/>
        </a:p>
        <a:p>
          <a:pPr algn="r" rtl="1"/>
          <a:r>
            <a:rPr lang="ar-SA" sz="2400" b="1" dirty="0" smtClean="0"/>
            <a:t>تطبيق يخدم  علم الفلك ، بعرض النجوم والكواكب والمجرات ، وكذا الشمس والقمر.</a:t>
          </a:r>
        </a:p>
        <a:p>
          <a:pPr algn="r" rtl="1"/>
          <a:r>
            <a:rPr lang="ar-SA" sz="2400" b="1" dirty="0" smtClean="0"/>
            <a:t>نستطيع من خلال هذا التطبيق التجول به بين الكواكب والمجرات الكونية وتسلط الضوء على هذا الكواكب أو على ذاك النجم فتتعرف على اسمه وعلى بعض ما يتوفر من معلومات عنه.</a:t>
          </a:r>
        </a:p>
        <a:p>
          <a:pPr algn="r" rtl="1"/>
          <a:r>
            <a:rPr lang="ar-SA" sz="2400" b="1" dirty="0" smtClean="0"/>
            <a:t> </a:t>
          </a:r>
          <a:endParaRPr lang="ar-SA" sz="2400" b="1" dirty="0"/>
        </a:p>
      </dgm:t>
    </dgm:pt>
    <dgm:pt modelId="{7C41142C-56D1-4B59-81BB-0387B93E5184}" type="parTrans" cxnId="{93C5448F-9B7D-4676-AC2E-F8D3A633C066}">
      <dgm:prSet/>
      <dgm:spPr/>
      <dgm:t>
        <a:bodyPr/>
        <a:lstStyle/>
        <a:p>
          <a:pPr rtl="1"/>
          <a:endParaRPr lang="ar-SA"/>
        </a:p>
      </dgm:t>
    </dgm:pt>
    <dgm:pt modelId="{4DCED5F9-1036-4E18-A08F-56902C2BDDB2}" type="sibTrans" cxnId="{93C5448F-9B7D-4676-AC2E-F8D3A633C066}">
      <dgm:prSet/>
      <dgm:spPr/>
      <dgm:t>
        <a:bodyPr/>
        <a:lstStyle/>
        <a:p>
          <a:pPr rtl="1"/>
          <a:endParaRPr lang="ar-SA"/>
        </a:p>
      </dgm:t>
    </dgm:pt>
    <dgm:pt modelId="{E5BF125C-1B07-442A-AE51-BE95572B56A5}" type="pres">
      <dgm:prSet presAssocID="{069156A9-6164-4A0A-9AB5-F2B0EEF2FAA3}" presName="Name0" presStyleCnt="0">
        <dgm:presLayoutVars>
          <dgm:dir/>
          <dgm:resizeHandles val="exact"/>
        </dgm:presLayoutVars>
      </dgm:prSet>
      <dgm:spPr/>
      <dgm:t>
        <a:bodyPr/>
        <a:lstStyle/>
        <a:p>
          <a:pPr rtl="1"/>
          <a:endParaRPr lang="ar-SA"/>
        </a:p>
      </dgm:t>
    </dgm:pt>
    <dgm:pt modelId="{9240C716-47FA-4C72-99B8-E8B15009EA57}" type="pres">
      <dgm:prSet presAssocID="{DA8C7104-1971-4150-BA6C-CB7C24C8B9C0}" presName="composite" presStyleCnt="0"/>
      <dgm:spPr/>
    </dgm:pt>
    <dgm:pt modelId="{F4FFF801-A672-40D1-97A1-F0055AEA52EF}" type="pres">
      <dgm:prSet presAssocID="{DA8C7104-1971-4150-BA6C-CB7C24C8B9C0}" presName="rect1" presStyleLbl="trAlignAcc1" presStyleIdx="0" presStyleCnt="1" custScaleY="170370" custLinFactNeighborX="2950" custLinFactNeighborY="22358">
        <dgm:presLayoutVars>
          <dgm:bulletEnabled val="1"/>
        </dgm:presLayoutVars>
      </dgm:prSet>
      <dgm:spPr/>
      <dgm:t>
        <a:bodyPr/>
        <a:lstStyle/>
        <a:p>
          <a:pPr rtl="1"/>
          <a:endParaRPr lang="ar-SA"/>
        </a:p>
      </dgm:t>
    </dgm:pt>
    <dgm:pt modelId="{DCAE0B45-7875-4188-8B61-024A936F601C}" type="pres">
      <dgm:prSet presAssocID="{DA8C7104-1971-4150-BA6C-CB7C24C8B9C0}" presName="rect2" presStyleLbl="fgImgPlace1" presStyleIdx="0" presStyleCnt="1" custLinFactNeighborY="-2487"/>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pPr rtl="1"/>
          <a:endParaRPr lang="ar-SA"/>
        </a:p>
      </dgm:t>
    </dgm:pt>
  </dgm:ptLst>
  <dgm:cxnLst>
    <dgm:cxn modelId="{93C5448F-9B7D-4676-AC2E-F8D3A633C066}" srcId="{069156A9-6164-4A0A-9AB5-F2B0EEF2FAA3}" destId="{DA8C7104-1971-4150-BA6C-CB7C24C8B9C0}" srcOrd="0" destOrd="0" parTransId="{7C41142C-56D1-4B59-81BB-0387B93E5184}" sibTransId="{4DCED5F9-1036-4E18-A08F-56902C2BDDB2}"/>
    <dgm:cxn modelId="{D1719D68-94E5-4693-B2FD-FD810B5183BF}" type="presOf" srcId="{DA8C7104-1971-4150-BA6C-CB7C24C8B9C0}" destId="{F4FFF801-A672-40D1-97A1-F0055AEA52EF}" srcOrd="0" destOrd="0" presId="urn:microsoft.com/office/officeart/2008/layout/PictureStrips"/>
    <dgm:cxn modelId="{1EC2E4E5-2FE8-484C-83FB-E2ECBE6BE4E3}" type="presOf" srcId="{069156A9-6164-4A0A-9AB5-F2B0EEF2FAA3}" destId="{E5BF125C-1B07-442A-AE51-BE95572B56A5}" srcOrd="0" destOrd="0" presId="urn:microsoft.com/office/officeart/2008/layout/PictureStrips"/>
    <dgm:cxn modelId="{C9858B9C-2754-4DC5-9A67-FA0A1AD769AE}" type="presParOf" srcId="{E5BF125C-1B07-442A-AE51-BE95572B56A5}" destId="{9240C716-47FA-4C72-99B8-E8B15009EA57}" srcOrd="0" destOrd="0" presId="urn:microsoft.com/office/officeart/2008/layout/PictureStrips"/>
    <dgm:cxn modelId="{6B60C1D4-A8E5-4D4A-8088-796A0B4FC7FC}" type="presParOf" srcId="{9240C716-47FA-4C72-99B8-E8B15009EA57}" destId="{F4FFF801-A672-40D1-97A1-F0055AEA52EF}" srcOrd="0" destOrd="0" presId="urn:microsoft.com/office/officeart/2008/layout/PictureStrips"/>
    <dgm:cxn modelId="{50A170BD-CDDD-4887-8CD8-69ACC039F207}" type="presParOf" srcId="{9240C716-47FA-4C72-99B8-E8B15009EA57}" destId="{DCAE0B45-7875-4188-8B61-024A936F601C}"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040845-DD0E-428B-BBD1-0A6BAD4062E6}" type="doc">
      <dgm:prSet loTypeId="urn:microsoft.com/office/officeart/2008/layout/VerticalAccentList" loCatId="list" qsTypeId="urn:microsoft.com/office/officeart/2005/8/quickstyle/simple2" qsCatId="simple" csTypeId="urn:microsoft.com/office/officeart/2005/8/colors/accent0_1" csCatId="mainScheme" phldr="1"/>
      <dgm:spPr/>
      <dgm:t>
        <a:bodyPr/>
        <a:lstStyle/>
        <a:p>
          <a:pPr rtl="1"/>
          <a:endParaRPr lang="ar-SA"/>
        </a:p>
      </dgm:t>
    </dgm:pt>
    <dgm:pt modelId="{1C016EE0-B445-4F8E-AEAD-0EFE1E6FB90C}">
      <dgm:prSet phldrT="[نص]" custT="1"/>
      <dgm:spPr/>
      <dgm:t>
        <a:bodyPr/>
        <a:lstStyle/>
        <a:p>
          <a:pPr rtl="1"/>
          <a:r>
            <a:rPr lang="ar-SA" sz="4000" b="1" dirty="0" smtClean="0">
              <a:cs typeface="AL-Mohanad Black" panose="020B0604020202020204" charset="-78"/>
            </a:rPr>
            <a:t>خاتم الواقع المعزّز :</a:t>
          </a:r>
          <a:endParaRPr lang="ar-SA" sz="4000" b="1" dirty="0">
            <a:cs typeface="AL-Mohanad Black" panose="020B0604020202020204" charset="-78"/>
          </a:endParaRPr>
        </a:p>
      </dgm:t>
    </dgm:pt>
    <dgm:pt modelId="{8761F221-D7CD-4E69-831F-54214453B5E8}" type="parTrans" cxnId="{9744BB94-510B-4E3B-927D-399613B0D297}">
      <dgm:prSet/>
      <dgm:spPr/>
      <dgm:t>
        <a:bodyPr/>
        <a:lstStyle/>
        <a:p>
          <a:pPr rtl="1"/>
          <a:endParaRPr lang="ar-SA"/>
        </a:p>
      </dgm:t>
    </dgm:pt>
    <dgm:pt modelId="{64B3E21E-D190-49F2-95C5-7BA168F5899F}" type="sibTrans" cxnId="{9744BB94-510B-4E3B-927D-399613B0D297}">
      <dgm:prSet/>
      <dgm:spPr/>
      <dgm:t>
        <a:bodyPr/>
        <a:lstStyle/>
        <a:p>
          <a:pPr rtl="1"/>
          <a:endParaRPr lang="ar-SA"/>
        </a:p>
      </dgm:t>
    </dgm:pt>
    <dgm:pt modelId="{247310F4-A9AA-47EA-AAA3-6D7CE8D265AF}">
      <dgm:prSet phldrT="[نص]" custT="1"/>
      <dgm:spPr/>
      <dgm:t>
        <a:bodyPr/>
        <a:lstStyle/>
        <a:p>
          <a:pPr rtl="1"/>
          <a:r>
            <a:rPr lang="ar-SA" sz="2000" b="1" dirty="0" smtClean="0"/>
            <a:t>فكرة </a:t>
          </a:r>
          <a:r>
            <a:rPr lang="ar-SA" sz="2000" b="1" dirty="0" err="1" smtClean="0"/>
            <a:t>باتي</a:t>
          </a:r>
          <a:r>
            <a:rPr lang="ar-SA" sz="2000" b="1" dirty="0" smtClean="0"/>
            <a:t> </a:t>
          </a:r>
          <a:r>
            <a:rPr lang="ar-SA" sz="2000" b="1" dirty="0" err="1" smtClean="0"/>
            <a:t>مايس</a:t>
          </a:r>
          <a:r>
            <a:rPr lang="ar-SA" sz="2000" b="1" dirty="0" smtClean="0"/>
            <a:t>، الأستاذة بمختبر «ميديا لاب» التابع لمعهد  للعلوم والتكنولوجيا </a:t>
          </a:r>
          <a:endParaRPr lang="ar-SA" sz="2000" b="1" dirty="0"/>
        </a:p>
      </dgm:t>
    </dgm:pt>
    <dgm:pt modelId="{9E0B46A6-4AE2-4F24-92B3-DC8A25B8DCF9}" type="parTrans" cxnId="{B4B7F6B5-C65E-40D5-A907-85E6579BD59B}">
      <dgm:prSet/>
      <dgm:spPr/>
      <dgm:t>
        <a:bodyPr/>
        <a:lstStyle/>
        <a:p>
          <a:pPr rtl="1"/>
          <a:endParaRPr lang="ar-SA"/>
        </a:p>
      </dgm:t>
    </dgm:pt>
    <dgm:pt modelId="{46F8D570-CE02-46A8-AB0F-2DBA5811050E}" type="sibTrans" cxnId="{B4B7F6B5-C65E-40D5-A907-85E6579BD59B}">
      <dgm:prSet/>
      <dgm:spPr/>
      <dgm:t>
        <a:bodyPr/>
        <a:lstStyle/>
        <a:p>
          <a:pPr rtl="1"/>
          <a:endParaRPr lang="ar-SA"/>
        </a:p>
      </dgm:t>
    </dgm:pt>
    <dgm:pt modelId="{06598DAD-B492-4BBA-B9A8-550B26F151B0}">
      <dgm:prSet phldrT="[نص]" phldr="1"/>
      <dgm:spPr/>
      <dgm:t>
        <a:bodyPr/>
        <a:lstStyle/>
        <a:p>
          <a:pPr rtl="1"/>
          <a:endParaRPr lang="ar-SA" dirty="0"/>
        </a:p>
      </dgm:t>
    </dgm:pt>
    <dgm:pt modelId="{CCCD1F77-2D8B-45F7-8C04-28882267BE05}" type="parTrans" cxnId="{FD80EB34-AA04-4F46-ADD1-77436909B7DF}">
      <dgm:prSet/>
      <dgm:spPr/>
      <dgm:t>
        <a:bodyPr/>
        <a:lstStyle/>
        <a:p>
          <a:pPr rtl="1"/>
          <a:endParaRPr lang="ar-SA"/>
        </a:p>
      </dgm:t>
    </dgm:pt>
    <dgm:pt modelId="{98039E3C-EC45-4907-9953-1D37210250D7}" type="sibTrans" cxnId="{FD80EB34-AA04-4F46-ADD1-77436909B7DF}">
      <dgm:prSet/>
      <dgm:spPr/>
      <dgm:t>
        <a:bodyPr/>
        <a:lstStyle/>
        <a:p>
          <a:pPr rtl="1"/>
          <a:endParaRPr lang="ar-SA"/>
        </a:p>
      </dgm:t>
    </dgm:pt>
    <dgm:pt modelId="{DFD279BD-7887-4B72-8A1C-8FEE93124D5F}">
      <dgm:prSet phldrT="[نص]" phldr="1" custT="1"/>
      <dgm:spPr/>
      <dgm:t>
        <a:bodyPr/>
        <a:lstStyle/>
        <a:p>
          <a:pPr rtl="1"/>
          <a:endParaRPr lang="ar-SA" sz="2000" b="1" dirty="0"/>
        </a:p>
      </dgm:t>
    </dgm:pt>
    <dgm:pt modelId="{01536350-0C8A-4D13-99C5-ACF0279EDD93}" type="parTrans" cxnId="{8CA85DC4-4859-4434-99BC-2DE489E04F53}">
      <dgm:prSet/>
      <dgm:spPr/>
      <dgm:t>
        <a:bodyPr/>
        <a:lstStyle/>
        <a:p>
          <a:pPr rtl="1"/>
          <a:endParaRPr lang="ar-SA"/>
        </a:p>
      </dgm:t>
    </dgm:pt>
    <dgm:pt modelId="{E394AF50-D514-4F87-987A-3AC12446F7F0}" type="sibTrans" cxnId="{8CA85DC4-4859-4434-99BC-2DE489E04F53}">
      <dgm:prSet/>
      <dgm:spPr/>
      <dgm:t>
        <a:bodyPr/>
        <a:lstStyle/>
        <a:p>
          <a:pPr rtl="1"/>
          <a:endParaRPr lang="ar-SA"/>
        </a:p>
      </dgm:t>
    </dgm:pt>
    <dgm:pt modelId="{42927B37-7363-49C1-A513-787777B9DD50}">
      <dgm:prSet phldrT="[نص]" custT="1"/>
      <dgm:spPr/>
      <dgm:t>
        <a:bodyPr/>
        <a:lstStyle/>
        <a:p>
          <a:pPr rtl="1"/>
          <a:r>
            <a:rPr lang="ar-SA" sz="2000" b="1" dirty="0" smtClean="0"/>
            <a:t>مساعد المصابين بإعاقة بصرية، ويساعد المتعلم في التصفح أو الترجمة، وكذلك مساعدة الأطفال في تعلم القراءة .</a:t>
          </a:r>
          <a:endParaRPr lang="ar-SA" sz="2000" b="1" dirty="0"/>
        </a:p>
      </dgm:t>
    </dgm:pt>
    <dgm:pt modelId="{4A24FA4F-2D49-45E5-923B-B8A00B512A0F}" type="parTrans" cxnId="{1532FD38-E7C0-408D-8808-B67483AA29FC}">
      <dgm:prSet/>
      <dgm:spPr/>
      <dgm:t>
        <a:bodyPr/>
        <a:lstStyle/>
        <a:p>
          <a:pPr rtl="1"/>
          <a:endParaRPr lang="ar-SA"/>
        </a:p>
      </dgm:t>
    </dgm:pt>
    <dgm:pt modelId="{BE4581A7-F717-40BC-8E30-070612DDC8E1}" type="sibTrans" cxnId="{1532FD38-E7C0-408D-8808-B67483AA29FC}">
      <dgm:prSet/>
      <dgm:spPr/>
      <dgm:t>
        <a:bodyPr/>
        <a:lstStyle/>
        <a:p>
          <a:pPr rtl="1"/>
          <a:endParaRPr lang="ar-SA"/>
        </a:p>
      </dgm:t>
    </dgm:pt>
    <dgm:pt modelId="{C416A6A0-96E7-4148-BFCF-849414C8285D}">
      <dgm:prSet custT="1"/>
      <dgm:spPr/>
      <dgm:t>
        <a:bodyPr/>
        <a:lstStyle/>
        <a:p>
          <a:pPr rtl="1"/>
          <a:endParaRPr lang="ar-SA" sz="2000" b="1" dirty="0"/>
        </a:p>
      </dgm:t>
    </dgm:pt>
    <dgm:pt modelId="{6638DF58-5794-487A-9469-CEAC1FF18A71}" type="parTrans" cxnId="{09E25254-E485-4B0C-9AB0-A92EC9788A2F}">
      <dgm:prSet/>
      <dgm:spPr/>
      <dgm:t>
        <a:bodyPr/>
        <a:lstStyle/>
        <a:p>
          <a:pPr rtl="1"/>
          <a:endParaRPr lang="ar-SA"/>
        </a:p>
      </dgm:t>
    </dgm:pt>
    <dgm:pt modelId="{4BB7DD2D-C0D5-487B-A773-7A2B6CB58F29}" type="sibTrans" cxnId="{09E25254-E485-4B0C-9AB0-A92EC9788A2F}">
      <dgm:prSet/>
      <dgm:spPr/>
      <dgm:t>
        <a:bodyPr/>
        <a:lstStyle/>
        <a:p>
          <a:pPr rtl="1"/>
          <a:endParaRPr lang="ar-SA"/>
        </a:p>
      </dgm:t>
    </dgm:pt>
    <dgm:pt modelId="{63550CFF-6350-4609-9AF2-9DA9C0AF020B}">
      <dgm:prSet custT="1"/>
      <dgm:spPr/>
      <dgm:t>
        <a:bodyPr/>
        <a:lstStyle/>
        <a:p>
          <a:pPr rtl="1"/>
          <a:endParaRPr lang="ar-SA" sz="2000" b="1" dirty="0"/>
        </a:p>
      </dgm:t>
    </dgm:pt>
    <dgm:pt modelId="{166F42D0-4C0E-4820-ACDF-13FD0FD861C3}" type="parTrans" cxnId="{AC6E0F38-E6E9-4C4E-BD6D-CFB156BD85F5}">
      <dgm:prSet/>
      <dgm:spPr/>
      <dgm:t>
        <a:bodyPr/>
        <a:lstStyle/>
        <a:p>
          <a:pPr rtl="1"/>
          <a:endParaRPr lang="ar-SA"/>
        </a:p>
      </dgm:t>
    </dgm:pt>
    <dgm:pt modelId="{F84B48E8-5AA2-4CB7-93C8-B29995579198}" type="sibTrans" cxnId="{AC6E0F38-E6E9-4C4E-BD6D-CFB156BD85F5}">
      <dgm:prSet/>
      <dgm:spPr/>
      <dgm:t>
        <a:bodyPr/>
        <a:lstStyle/>
        <a:p>
          <a:pPr rtl="1"/>
          <a:endParaRPr lang="ar-SA"/>
        </a:p>
      </dgm:t>
    </dgm:pt>
    <dgm:pt modelId="{7B1DBEDB-1706-489C-8A03-47B1A323B37E}">
      <dgm:prSet custT="1"/>
      <dgm:spPr/>
      <dgm:t>
        <a:bodyPr/>
        <a:lstStyle/>
        <a:p>
          <a:pPr rtl="1"/>
          <a:endParaRPr lang="ar-SA" sz="2000" b="1" dirty="0" smtClean="0"/>
        </a:p>
        <a:p>
          <a:pPr rtl="1"/>
          <a:r>
            <a:rPr lang="ar-SA" sz="2000" b="1" dirty="0" smtClean="0"/>
            <a:t>الإشارة إلى أي شيء والتقاط صورة له وسماع تقييم عما ركزت عليه الكاميرا</a:t>
          </a:r>
          <a:endParaRPr lang="ar-SA" sz="2000" b="1" dirty="0"/>
        </a:p>
      </dgm:t>
    </dgm:pt>
    <dgm:pt modelId="{E379A389-C08F-40CF-8172-2FB09AFFD629}" type="parTrans" cxnId="{0A05AB6B-94BD-40B6-99C5-FDF1556222F2}">
      <dgm:prSet/>
      <dgm:spPr/>
      <dgm:t>
        <a:bodyPr/>
        <a:lstStyle/>
        <a:p>
          <a:pPr rtl="1"/>
          <a:endParaRPr lang="ar-SA"/>
        </a:p>
      </dgm:t>
    </dgm:pt>
    <dgm:pt modelId="{A6BDAAD8-C124-4BE2-8831-1C629098A6F2}" type="sibTrans" cxnId="{0A05AB6B-94BD-40B6-99C5-FDF1556222F2}">
      <dgm:prSet/>
      <dgm:spPr/>
      <dgm:t>
        <a:bodyPr/>
        <a:lstStyle/>
        <a:p>
          <a:pPr rtl="1"/>
          <a:endParaRPr lang="ar-SA"/>
        </a:p>
      </dgm:t>
    </dgm:pt>
    <dgm:pt modelId="{75F6152A-189F-46A1-A25D-6BFB35819A66}">
      <dgm:prSet phldrT="[نص]" phldr="1"/>
      <dgm:spPr/>
      <dgm:t>
        <a:bodyPr/>
        <a:lstStyle/>
        <a:p>
          <a:pPr rtl="1"/>
          <a:endParaRPr lang="ar-SA" dirty="0"/>
        </a:p>
      </dgm:t>
    </dgm:pt>
    <dgm:pt modelId="{EDCBDE37-9E23-48C0-B357-64BBC0570B77}" type="sibTrans" cxnId="{58392344-2111-4F51-ADB1-553D2CD14C17}">
      <dgm:prSet/>
      <dgm:spPr/>
      <dgm:t>
        <a:bodyPr/>
        <a:lstStyle/>
        <a:p>
          <a:pPr rtl="1"/>
          <a:endParaRPr lang="ar-SA"/>
        </a:p>
      </dgm:t>
    </dgm:pt>
    <dgm:pt modelId="{295E649C-CF85-475A-9927-78D898CAB263}" type="parTrans" cxnId="{58392344-2111-4F51-ADB1-553D2CD14C17}">
      <dgm:prSet/>
      <dgm:spPr/>
      <dgm:t>
        <a:bodyPr/>
        <a:lstStyle/>
        <a:p>
          <a:pPr rtl="1"/>
          <a:endParaRPr lang="ar-SA"/>
        </a:p>
      </dgm:t>
    </dgm:pt>
    <dgm:pt modelId="{29175073-BFCB-4C8F-9479-034499A64709}" type="pres">
      <dgm:prSet presAssocID="{B6040845-DD0E-428B-BBD1-0A6BAD4062E6}" presName="Name0" presStyleCnt="0">
        <dgm:presLayoutVars>
          <dgm:chMax/>
          <dgm:chPref/>
          <dgm:dir/>
        </dgm:presLayoutVars>
      </dgm:prSet>
      <dgm:spPr/>
      <dgm:t>
        <a:bodyPr/>
        <a:lstStyle/>
        <a:p>
          <a:pPr rtl="1"/>
          <a:endParaRPr lang="ar-SA"/>
        </a:p>
      </dgm:t>
    </dgm:pt>
    <dgm:pt modelId="{5A02C130-0AD9-46CF-8567-2F4AB91B4BCC}" type="pres">
      <dgm:prSet presAssocID="{1C016EE0-B445-4F8E-AEAD-0EFE1E6FB90C}" presName="parenttextcomposite" presStyleCnt="0"/>
      <dgm:spPr/>
    </dgm:pt>
    <dgm:pt modelId="{B4B7998C-2736-4972-9627-9E14D395D06D}" type="pres">
      <dgm:prSet presAssocID="{1C016EE0-B445-4F8E-AEAD-0EFE1E6FB90C}" presName="parenttext" presStyleLbl="revTx" presStyleIdx="0" presStyleCnt="3">
        <dgm:presLayoutVars>
          <dgm:chMax/>
          <dgm:chPref val="2"/>
          <dgm:bulletEnabled val="1"/>
        </dgm:presLayoutVars>
      </dgm:prSet>
      <dgm:spPr/>
      <dgm:t>
        <a:bodyPr/>
        <a:lstStyle/>
        <a:p>
          <a:pPr rtl="1"/>
          <a:endParaRPr lang="ar-SA"/>
        </a:p>
      </dgm:t>
    </dgm:pt>
    <dgm:pt modelId="{BDEF3886-4B86-4C8E-87DA-71E5FAE7B17B}" type="pres">
      <dgm:prSet presAssocID="{1C016EE0-B445-4F8E-AEAD-0EFE1E6FB90C}" presName="composite" presStyleCnt="0"/>
      <dgm:spPr/>
    </dgm:pt>
    <dgm:pt modelId="{84806ED1-BF95-4B8A-BD2B-0406C4F378A0}" type="pres">
      <dgm:prSet presAssocID="{1C016EE0-B445-4F8E-AEAD-0EFE1E6FB90C}" presName="chevron1" presStyleLbl="alignNode1" presStyleIdx="0" presStyleCnt="21"/>
      <dgm:spPr/>
    </dgm:pt>
    <dgm:pt modelId="{4C8CD583-F95B-48FE-ADD8-F50A94630D92}" type="pres">
      <dgm:prSet presAssocID="{1C016EE0-B445-4F8E-AEAD-0EFE1E6FB90C}" presName="chevron2" presStyleLbl="alignNode1" presStyleIdx="1" presStyleCnt="21"/>
      <dgm:spPr/>
    </dgm:pt>
    <dgm:pt modelId="{138C8DDB-D218-4F8E-9442-663EF6C8FB8A}" type="pres">
      <dgm:prSet presAssocID="{1C016EE0-B445-4F8E-AEAD-0EFE1E6FB90C}" presName="chevron3" presStyleLbl="alignNode1" presStyleIdx="2" presStyleCnt="21"/>
      <dgm:spPr/>
    </dgm:pt>
    <dgm:pt modelId="{A2D692DB-78B0-43A9-A113-9A2853F60723}" type="pres">
      <dgm:prSet presAssocID="{1C016EE0-B445-4F8E-AEAD-0EFE1E6FB90C}" presName="chevron4" presStyleLbl="alignNode1" presStyleIdx="3" presStyleCnt="21"/>
      <dgm:spPr/>
    </dgm:pt>
    <dgm:pt modelId="{F150A135-AF64-426A-90D5-8EA94E0DC37D}" type="pres">
      <dgm:prSet presAssocID="{1C016EE0-B445-4F8E-AEAD-0EFE1E6FB90C}" presName="chevron5" presStyleLbl="alignNode1" presStyleIdx="4" presStyleCnt="21"/>
      <dgm:spPr/>
    </dgm:pt>
    <dgm:pt modelId="{C96577EA-EEC2-41FD-9A7B-6574679ED58D}" type="pres">
      <dgm:prSet presAssocID="{1C016EE0-B445-4F8E-AEAD-0EFE1E6FB90C}" presName="chevron6" presStyleLbl="alignNode1" presStyleIdx="5" presStyleCnt="21"/>
      <dgm:spPr/>
    </dgm:pt>
    <dgm:pt modelId="{9C4386C4-6E55-4259-AB98-50D6CD14E378}" type="pres">
      <dgm:prSet presAssocID="{1C016EE0-B445-4F8E-AEAD-0EFE1E6FB90C}" presName="chevron7" presStyleLbl="alignNode1" presStyleIdx="6" presStyleCnt="21"/>
      <dgm:spPr/>
    </dgm:pt>
    <dgm:pt modelId="{2E3263CF-DB22-4086-B43A-7F56F807A292}" type="pres">
      <dgm:prSet presAssocID="{1C016EE0-B445-4F8E-AEAD-0EFE1E6FB90C}" presName="childtext" presStyleLbl="solidFgAcc1" presStyleIdx="0" presStyleCnt="3">
        <dgm:presLayoutVars>
          <dgm:chMax/>
          <dgm:chPref val="0"/>
          <dgm:bulletEnabled val="1"/>
        </dgm:presLayoutVars>
      </dgm:prSet>
      <dgm:spPr/>
      <dgm:t>
        <a:bodyPr/>
        <a:lstStyle/>
        <a:p>
          <a:pPr rtl="1"/>
          <a:endParaRPr lang="ar-SA"/>
        </a:p>
      </dgm:t>
    </dgm:pt>
    <dgm:pt modelId="{E9545AAB-0D32-46C2-A5D4-F720C6916890}" type="pres">
      <dgm:prSet presAssocID="{64B3E21E-D190-49F2-95C5-7BA168F5899F}" presName="sibTrans" presStyleCnt="0"/>
      <dgm:spPr/>
    </dgm:pt>
    <dgm:pt modelId="{9ADCE28F-88EA-47CB-BB8B-68D861B6ADDB}" type="pres">
      <dgm:prSet presAssocID="{06598DAD-B492-4BBA-B9A8-550B26F151B0}" presName="parenttextcomposite" presStyleCnt="0"/>
      <dgm:spPr/>
    </dgm:pt>
    <dgm:pt modelId="{C46B24D9-3047-46B1-A58F-574CC92C5F29}" type="pres">
      <dgm:prSet presAssocID="{06598DAD-B492-4BBA-B9A8-550B26F151B0}" presName="parenttext" presStyleLbl="revTx" presStyleIdx="1" presStyleCnt="3">
        <dgm:presLayoutVars>
          <dgm:chMax/>
          <dgm:chPref val="2"/>
          <dgm:bulletEnabled val="1"/>
        </dgm:presLayoutVars>
      </dgm:prSet>
      <dgm:spPr/>
      <dgm:t>
        <a:bodyPr/>
        <a:lstStyle/>
        <a:p>
          <a:pPr rtl="1"/>
          <a:endParaRPr lang="ar-SA"/>
        </a:p>
      </dgm:t>
    </dgm:pt>
    <dgm:pt modelId="{BCAB75A8-15E8-4F78-AD6B-87542F0EA11E}" type="pres">
      <dgm:prSet presAssocID="{06598DAD-B492-4BBA-B9A8-550B26F151B0}" presName="composite" presStyleCnt="0"/>
      <dgm:spPr/>
    </dgm:pt>
    <dgm:pt modelId="{B9C83A81-A3A0-4F2C-807A-0A3B4BEED986}" type="pres">
      <dgm:prSet presAssocID="{06598DAD-B492-4BBA-B9A8-550B26F151B0}" presName="chevron1" presStyleLbl="alignNode1" presStyleIdx="7" presStyleCnt="21"/>
      <dgm:spPr/>
    </dgm:pt>
    <dgm:pt modelId="{690B313A-FD80-4C06-8847-FCDFF14C6F2B}" type="pres">
      <dgm:prSet presAssocID="{06598DAD-B492-4BBA-B9A8-550B26F151B0}" presName="chevron2" presStyleLbl="alignNode1" presStyleIdx="8" presStyleCnt="21"/>
      <dgm:spPr/>
    </dgm:pt>
    <dgm:pt modelId="{1D168678-2FB8-4FF0-8581-81500F4805E1}" type="pres">
      <dgm:prSet presAssocID="{06598DAD-B492-4BBA-B9A8-550B26F151B0}" presName="chevron3" presStyleLbl="alignNode1" presStyleIdx="9" presStyleCnt="21"/>
      <dgm:spPr/>
    </dgm:pt>
    <dgm:pt modelId="{953C8CE4-EE86-45E6-9D50-C00CCE5370A6}" type="pres">
      <dgm:prSet presAssocID="{06598DAD-B492-4BBA-B9A8-550B26F151B0}" presName="chevron4" presStyleLbl="alignNode1" presStyleIdx="10" presStyleCnt="21"/>
      <dgm:spPr/>
    </dgm:pt>
    <dgm:pt modelId="{786D143F-E1BA-4D4D-97D9-314F9D197DAC}" type="pres">
      <dgm:prSet presAssocID="{06598DAD-B492-4BBA-B9A8-550B26F151B0}" presName="chevron5" presStyleLbl="alignNode1" presStyleIdx="11" presStyleCnt="21"/>
      <dgm:spPr/>
    </dgm:pt>
    <dgm:pt modelId="{242DDB51-7BEF-4E77-8CD6-5C7F469E6CCD}" type="pres">
      <dgm:prSet presAssocID="{06598DAD-B492-4BBA-B9A8-550B26F151B0}" presName="chevron6" presStyleLbl="alignNode1" presStyleIdx="12" presStyleCnt="21"/>
      <dgm:spPr/>
    </dgm:pt>
    <dgm:pt modelId="{8D5B94D2-4251-4B86-9795-CA8C907CB14F}" type="pres">
      <dgm:prSet presAssocID="{06598DAD-B492-4BBA-B9A8-550B26F151B0}" presName="chevron7" presStyleLbl="alignNode1" presStyleIdx="13" presStyleCnt="21"/>
      <dgm:spPr/>
    </dgm:pt>
    <dgm:pt modelId="{884EA7F4-29C4-485B-A00A-9543C9ED0E81}" type="pres">
      <dgm:prSet presAssocID="{06598DAD-B492-4BBA-B9A8-550B26F151B0}" presName="childtext" presStyleLbl="solidFgAcc1" presStyleIdx="1" presStyleCnt="3">
        <dgm:presLayoutVars>
          <dgm:chMax/>
          <dgm:chPref val="0"/>
          <dgm:bulletEnabled val="1"/>
        </dgm:presLayoutVars>
      </dgm:prSet>
      <dgm:spPr/>
      <dgm:t>
        <a:bodyPr/>
        <a:lstStyle/>
        <a:p>
          <a:pPr rtl="1"/>
          <a:endParaRPr lang="ar-SA"/>
        </a:p>
      </dgm:t>
    </dgm:pt>
    <dgm:pt modelId="{58CEEFF4-82E6-49EA-BC95-83DFAF2168A0}" type="pres">
      <dgm:prSet presAssocID="{98039E3C-EC45-4907-9953-1D37210250D7}" presName="sibTrans" presStyleCnt="0"/>
      <dgm:spPr/>
    </dgm:pt>
    <dgm:pt modelId="{C3B8A50C-8458-4010-944F-752DF6548B14}" type="pres">
      <dgm:prSet presAssocID="{75F6152A-189F-46A1-A25D-6BFB35819A66}" presName="parenttextcomposite" presStyleCnt="0"/>
      <dgm:spPr/>
    </dgm:pt>
    <dgm:pt modelId="{B93561A0-4F40-4BD5-AFBF-4DCFA73B5EB9}" type="pres">
      <dgm:prSet presAssocID="{75F6152A-189F-46A1-A25D-6BFB35819A66}" presName="parenttext" presStyleLbl="revTx" presStyleIdx="2" presStyleCnt="3">
        <dgm:presLayoutVars>
          <dgm:chMax/>
          <dgm:chPref val="2"/>
          <dgm:bulletEnabled val="1"/>
        </dgm:presLayoutVars>
      </dgm:prSet>
      <dgm:spPr/>
      <dgm:t>
        <a:bodyPr/>
        <a:lstStyle/>
        <a:p>
          <a:pPr rtl="1"/>
          <a:endParaRPr lang="ar-SA"/>
        </a:p>
      </dgm:t>
    </dgm:pt>
    <dgm:pt modelId="{619DF936-C22D-4B4F-979E-F49D7F518BAE}" type="pres">
      <dgm:prSet presAssocID="{75F6152A-189F-46A1-A25D-6BFB35819A66}" presName="composite" presStyleCnt="0"/>
      <dgm:spPr/>
    </dgm:pt>
    <dgm:pt modelId="{44A4951C-CBBC-4160-8716-E813F262640B}" type="pres">
      <dgm:prSet presAssocID="{75F6152A-189F-46A1-A25D-6BFB35819A66}" presName="chevron1" presStyleLbl="alignNode1" presStyleIdx="14" presStyleCnt="21"/>
      <dgm:spPr/>
    </dgm:pt>
    <dgm:pt modelId="{8AF46F01-DFAF-4F6A-AD56-1A84F9768CD0}" type="pres">
      <dgm:prSet presAssocID="{75F6152A-189F-46A1-A25D-6BFB35819A66}" presName="chevron2" presStyleLbl="alignNode1" presStyleIdx="15" presStyleCnt="21"/>
      <dgm:spPr/>
    </dgm:pt>
    <dgm:pt modelId="{FFB4E819-B9BF-4F1B-AD7F-D1099266ED47}" type="pres">
      <dgm:prSet presAssocID="{75F6152A-189F-46A1-A25D-6BFB35819A66}" presName="chevron3" presStyleLbl="alignNode1" presStyleIdx="16" presStyleCnt="21"/>
      <dgm:spPr/>
    </dgm:pt>
    <dgm:pt modelId="{61DB5940-0C59-4463-B77F-3E7887B7095E}" type="pres">
      <dgm:prSet presAssocID="{75F6152A-189F-46A1-A25D-6BFB35819A66}" presName="chevron4" presStyleLbl="alignNode1" presStyleIdx="17" presStyleCnt="21"/>
      <dgm:spPr/>
    </dgm:pt>
    <dgm:pt modelId="{169FB11A-DBD2-4D14-B8E9-EAB87BC9EF5C}" type="pres">
      <dgm:prSet presAssocID="{75F6152A-189F-46A1-A25D-6BFB35819A66}" presName="chevron5" presStyleLbl="alignNode1" presStyleIdx="18" presStyleCnt="21"/>
      <dgm:spPr/>
    </dgm:pt>
    <dgm:pt modelId="{0842AD19-07E8-4BBB-94CB-BD92D993FD85}" type="pres">
      <dgm:prSet presAssocID="{75F6152A-189F-46A1-A25D-6BFB35819A66}" presName="chevron6" presStyleLbl="alignNode1" presStyleIdx="19" presStyleCnt="21"/>
      <dgm:spPr/>
    </dgm:pt>
    <dgm:pt modelId="{A8FBE9EE-3403-44F7-AFAD-531A23D40087}" type="pres">
      <dgm:prSet presAssocID="{75F6152A-189F-46A1-A25D-6BFB35819A66}" presName="chevron7" presStyleLbl="alignNode1" presStyleIdx="20" presStyleCnt="21"/>
      <dgm:spPr/>
    </dgm:pt>
    <dgm:pt modelId="{A7A1780A-D588-4CC8-B10D-AC70DE91C987}" type="pres">
      <dgm:prSet presAssocID="{75F6152A-189F-46A1-A25D-6BFB35819A66}" presName="childtext" presStyleLbl="solidFgAcc1" presStyleIdx="2" presStyleCnt="3">
        <dgm:presLayoutVars>
          <dgm:chMax/>
          <dgm:chPref val="0"/>
          <dgm:bulletEnabled val="1"/>
        </dgm:presLayoutVars>
      </dgm:prSet>
      <dgm:spPr/>
      <dgm:t>
        <a:bodyPr/>
        <a:lstStyle/>
        <a:p>
          <a:pPr rtl="1"/>
          <a:endParaRPr lang="ar-SA"/>
        </a:p>
      </dgm:t>
    </dgm:pt>
  </dgm:ptLst>
  <dgm:cxnLst>
    <dgm:cxn modelId="{AC6E0F38-E6E9-4C4E-BD6D-CFB156BD85F5}" srcId="{06598DAD-B492-4BBA-B9A8-550B26F151B0}" destId="{63550CFF-6350-4609-9AF2-9DA9C0AF020B}" srcOrd="3" destOrd="0" parTransId="{166F42D0-4C0E-4820-ACDF-13FD0FD861C3}" sibTransId="{F84B48E8-5AA2-4CB7-93C8-B29995579198}"/>
    <dgm:cxn modelId="{6E9E12B9-80EA-45B2-946D-045163612373}" type="presOf" srcId="{B6040845-DD0E-428B-BBD1-0A6BAD4062E6}" destId="{29175073-BFCB-4C8F-9479-034499A64709}" srcOrd="0" destOrd="0" presId="urn:microsoft.com/office/officeart/2008/layout/VerticalAccentList"/>
    <dgm:cxn modelId="{E86FBDF2-5966-47C4-860F-C247848FF5AF}" type="presOf" srcId="{63550CFF-6350-4609-9AF2-9DA9C0AF020B}" destId="{884EA7F4-29C4-485B-A00A-9543C9ED0E81}" srcOrd="0" destOrd="3" presId="urn:microsoft.com/office/officeart/2008/layout/VerticalAccentList"/>
    <dgm:cxn modelId="{FD80EB34-AA04-4F46-ADD1-77436909B7DF}" srcId="{B6040845-DD0E-428B-BBD1-0A6BAD4062E6}" destId="{06598DAD-B492-4BBA-B9A8-550B26F151B0}" srcOrd="1" destOrd="0" parTransId="{CCCD1F77-2D8B-45F7-8C04-28882267BE05}" sibTransId="{98039E3C-EC45-4907-9953-1D37210250D7}"/>
    <dgm:cxn modelId="{242759E5-63B9-4DC2-92F3-87F8480D212A}" type="presOf" srcId="{1C016EE0-B445-4F8E-AEAD-0EFE1E6FB90C}" destId="{B4B7998C-2736-4972-9627-9E14D395D06D}" srcOrd="0" destOrd="0" presId="urn:microsoft.com/office/officeart/2008/layout/VerticalAccentList"/>
    <dgm:cxn modelId="{DD65D0F2-5C9A-46C3-9DD7-2AD0B9336967}" type="presOf" srcId="{7B1DBEDB-1706-489C-8A03-47B1A323B37E}" destId="{884EA7F4-29C4-485B-A00A-9543C9ED0E81}" srcOrd="0" destOrd="1" presId="urn:microsoft.com/office/officeart/2008/layout/VerticalAccentList"/>
    <dgm:cxn modelId="{0A80C209-9989-4C46-A59B-60AD0C963EF2}" type="presOf" srcId="{42927B37-7363-49C1-A513-787777B9DD50}" destId="{A7A1780A-D588-4CC8-B10D-AC70DE91C987}" srcOrd="0" destOrd="0" presId="urn:microsoft.com/office/officeart/2008/layout/VerticalAccentList"/>
    <dgm:cxn modelId="{1532FD38-E7C0-408D-8808-B67483AA29FC}" srcId="{75F6152A-189F-46A1-A25D-6BFB35819A66}" destId="{42927B37-7363-49C1-A513-787777B9DD50}" srcOrd="0" destOrd="0" parTransId="{4A24FA4F-2D49-45E5-923B-B8A00B512A0F}" sibTransId="{BE4581A7-F717-40BC-8E30-070612DDC8E1}"/>
    <dgm:cxn modelId="{B4B7F6B5-C65E-40D5-A907-85E6579BD59B}" srcId="{1C016EE0-B445-4F8E-AEAD-0EFE1E6FB90C}" destId="{247310F4-A9AA-47EA-AAA3-6D7CE8D265AF}" srcOrd="0" destOrd="0" parTransId="{9E0B46A6-4AE2-4F24-92B3-DC8A25B8DCF9}" sibTransId="{46F8D570-CE02-46A8-AB0F-2DBA5811050E}"/>
    <dgm:cxn modelId="{5F993A96-A089-4C5B-83B9-0AE622951193}" type="presOf" srcId="{DFD279BD-7887-4B72-8A1C-8FEE93124D5F}" destId="{884EA7F4-29C4-485B-A00A-9543C9ED0E81}" srcOrd="0" destOrd="0" presId="urn:microsoft.com/office/officeart/2008/layout/VerticalAccentList"/>
    <dgm:cxn modelId="{0A05AB6B-94BD-40B6-99C5-FDF1556222F2}" srcId="{06598DAD-B492-4BBA-B9A8-550B26F151B0}" destId="{7B1DBEDB-1706-489C-8A03-47B1A323B37E}" srcOrd="1" destOrd="0" parTransId="{E379A389-C08F-40CF-8172-2FB09AFFD629}" sibTransId="{A6BDAAD8-C124-4BE2-8831-1C629098A6F2}"/>
    <dgm:cxn modelId="{58392344-2111-4F51-ADB1-553D2CD14C17}" srcId="{B6040845-DD0E-428B-BBD1-0A6BAD4062E6}" destId="{75F6152A-189F-46A1-A25D-6BFB35819A66}" srcOrd="2" destOrd="0" parTransId="{295E649C-CF85-475A-9927-78D898CAB263}" sibTransId="{EDCBDE37-9E23-48C0-B357-64BBC0570B77}"/>
    <dgm:cxn modelId="{9F51EF1C-8B91-40B7-BAA3-277AFEC5AB13}" type="presOf" srcId="{06598DAD-B492-4BBA-B9A8-550B26F151B0}" destId="{C46B24D9-3047-46B1-A58F-574CC92C5F29}" srcOrd="0" destOrd="0" presId="urn:microsoft.com/office/officeart/2008/layout/VerticalAccentList"/>
    <dgm:cxn modelId="{8CA85DC4-4859-4434-99BC-2DE489E04F53}" srcId="{06598DAD-B492-4BBA-B9A8-550B26F151B0}" destId="{DFD279BD-7887-4B72-8A1C-8FEE93124D5F}" srcOrd="0" destOrd="0" parTransId="{01536350-0C8A-4D13-99C5-ACF0279EDD93}" sibTransId="{E394AF50-D514-4F87-987A-3AC12446F7F0}"/>
    <dgm:cxn modelId="{9744BB94-510B-4E3B-927D-399613B0D297}" srcId="{B6040845-DD0E-428B-BBD1-0A6BAD4062E6}" destId="{1C016EE0-B445-4F8E-AEAD-0EFE1E6FB90C}" srcOrd="0" destOrd="0" parTransId="{8761F221-D7CD-4E69-831F-54214453B5E8}" sibTransId="{64B3E21E-D190-49F2-95C5-7BA168F5899F}"/>
    <dgm:cxn modelId="{09E25254-E485-4B0C-9AB0-A92EC9788A2F}" srcId="{06598DAD-B492-4BBA-B9A8-550B26F151B0}" destId="{C416A6A0-96E7-4148-BFCF-849414C8285D}" srcOrd="2" destOrd="0" parTransId="{6638DF58-5794-487A-9469-CEAC1FF18A71}" sibTransId="{4BB7DD2D-C0D5-487B-A773-7A2B6CB58F29}"/>
    <dgm:cxn modelId="{D3F9C3C9-5DC5-486B-89A7-2F5069EF1C09}" type="presOf" srcId="{247310F4-A9AA-47EA-AAA3-6D7CE8D265AF}" destId="{2E3263CF-DB22-4086-B43A-7F56F807A292}" srcOrd="0" destOrd="0" presId="urn:microsoft.com/office/officeart/2008/layout/VerticalAccentList"/>
    <dgm:cxn modelId="{C76448F8-4372-44EC-B704-985AF208741B}" type="presOf" srcId="{75F6152A-189F-46A1-A25D-6BFB35819A66}" destId="{B93561A0-4F40-4BD5-AFBF-4DCFA73B5EB9}" srcOrd="0" destOrd="0" presId="urn:microsoft.com/office/officeart/2008/layout/VerticalAccentList"/>
    <dgm:cxn modelId="{90C14FE9-A7EE-4D50-8E8D-5BF047F6D668}" type="presOf" srcId="{C416A6A0-96E7-4148-BFCF-849414C8285D}" destId="{884EA7F4-29C4-485B-A00A-9543C9ED0E81}" srcOrd="0" destOrd="2" presId="urn:microsoft.com/office/officeart/2008/layout/VerticalAccentList"/>
    <dgm:cxn modelId="{F18F9C18-2533-4DC8-AF54-3DBB0F7FA2FB}" type="presParOf" srcId="{29175073-BFCB-4C8F-9479-034499A64709}" destId="{5A02C130-0AD9-46CF-8567-2F4AB91B4BCC}" srcOrd="0" destOrd="0" presId="urn:microsoft.com/office/officeart/2008/layout/VerticalAccentList"/>
    <dgm:cxn modelId="{518E51D4-25E0-4E4A-A1F0-D38FF52A7A79}" type="presParOf" srcId="{5A02C130-0AD9-46CF-8567-2F4AB91B4BCC}" destId="{B4B7998C-2736-4972-9627-9E14D395D06D}" srcOrd="0" destOrd="0" presId="urn:microsoft.com/office/officeart/2008/layout/VerticalAccentList"/>
    <dgm:cxn modelId="{1576A6E3-CA4B-4776-861A-829233CCF575}" type="presParOf" srcId="{29175073-BFCB-4C8F-9479-034499A64709}" destId="{BDEF3886-4B86-4C8E-87DA-71E5FAE7B17B}" srcOrd="1" destOrd="0" presId="urn:microsoft.com/office/officeart/2008/layout/VerticalAccentList"/>
    <dgm:cxn modelId="{2D65CC20-8063-430E-9D5F-1582EA18CC22}" type="presParOf" srcId="{BDEF3886-4B86-4C8E-87DA-71E5FAE7B17B}" destId="{84806ED1-BF95-4B8A-BD2B-0406C4F378A0}" srcOrd="0" destOrd="0" presId="urn:microsoft.com/office/officeart/2008/layout/VerticalAccentList"/>
    <dgm:cxn modelId="{ADC9B4FE-EF67-49F5-9695-E7AEAD4ECE09}" type="presParOf" srcId="{BDEF3886-4B86-4C8E-87DA-71E5FAE7B17B}" destId="{4C8CD583-F95B-48FE-ADD8-F50A94630D92}" srcOrd="1" destOrd="0" presId="urn:microsoft.com/office/officeart/2008/layout/VerticalAccentList"/>
    <dgm:cxn modelId="{5FEC9309-02B5-48C7-B8D2-77E7E11D4CF1}" type="presParOf" srcId="{BDEF3886-4B86-4C8E-87DA-71E5FAE7B17B}" destId="{138C8DDB-D218-4F8E-9442-663EF6C8FB8A}" srcOrd="2" destOrd="0" presId="urn:microsoft.com/office/officeart/2008/layout/VerticalAccentList"/>
    <dgm:cxn modelId="{9F2D825A-E8EF-4A47-98C8-A726C6172216}" type="presParOf" srcId="{BDEF3886-4B86-4C8E-87DA-71E5FAE7B17B}" destId="{A2D692DB-78B0-43A9-A113-9A2853F60723}" srcOrd="3" destOrd="0" presId="urn:microsoft.com/office/officeart/2008/layout/VerticalAccentList"/>
    <dgm:cxn modelId="{FA65DF83-140D-44CC-B553-7F8555921498}" type="presParOf" srcId="{BDEF3886-4B86-4C8E-87DA-71E5FAE7B17B}" destId="{F150A135-AF64-426A-90D5-8EA94E0DC37D}" srcOrd="4" destOrd="0" presId="urn:microsoft.com/office/officeart/2008/layout/VerticalAccentList"/>
    <dgm:cxn modelId="{F689FD15-0D5A-4CD0-B220-9EC729C921BB}" type="presParOf" srcId="{BDEF3886-4B86-4C8E-87DA-71E5FAE7B17B}" destId="{C96577EA-EEC2-41FD-9A7B-6574679ED58D}" srcOrd="5" destOrd="0" presId="urn:microsoft.com/office/officeart/2008/layout/VerticalAccentList"/>
    <dgm:cxn modelId="{4C51E18E-146A-41DD-95B8-9BC8BE425132}" type="presParOf" srcId="{BDEF3886-4B86-4C8E-87DA-71E5FAE7B17B}" destId="{9C4386C4-6E55-4259-AB98-50D6CD14E378}" srcOrd="6" destOrd="0" presId="urn:microsoft.com/office/officeart/2008/layout/VerticalAccentList"/>
    <dgm:cxn modelId="{4B6DB5FF-FDD6-4389-8BF7-30C6A7114964}" type="presParOf" srcId="{BDEF3886-4B86-4C8E-87DA-71E5FAE7B17B}" destId="{2E3263CF-DB22-4086-B43A-7F56F807A292}" srcOrd="7" destOrd="0" presId="urn:microsoft.com/office/officeart/2008/layout/VerticalAccentList"/>
    <dgm:cxn modelId="{14B075E4-7030-444D-8EB0-98F667E2D366}" type="presParOf" srcId="{29175073-BFCB-4C8F-9479-034499A64709}" destId="{E9545AAB-0D32-46C2-A5D4-F720C6916890}" srcOrd="2" destOrd="0" presId="urn:microsoft.com/office/officeart/2008/layout/VerticalAccentList"/>
    <dgm:cxn modelId="{78834600-4CB7-42E3-BA92-5DECDB9557CC}" type="presParOf" srcId="{29175073-BFCB-4C8F-9479-034499A64709}" destId="{9ADCE28F-88EA-47CB-BB8B-68D861B6ADDB}" srcOrd="3" destOrd="0" presId="urn:microsoft.com/office/officeart/2008/layout/VerticalAccentList"/>
    <dgm:cxn modelId="{A6CE81D6-5999-4497-8472-A7D770FEBFFD}" type="presParOf" srcId="{9ADCE28F-88EA-47CB-BB8B-68D861B6ADDB}" destId="{C46B24D9-3047-46B1-A58F-574CC92C5F29}" srcOrd="0" destOrd="0" presId="urn:microsoft.com/office/officeart/2008/layout/VerticalAccentList"/>
    <dgm:cxn modelId="{8CB83D8B-B65B-4C42-9D9C-1DAA22C3DB3C}" type="presParOf" srcId="{29175073-BFCB-4C8F-9479-034499A64709}" destId="{BCAB75A8-15E8-4F78-AD6B-87542F0EA11E}" srcOrd="4" destOrd="0" presId="urn:microsoft.com/office/officeart/2008/layout/VerticalAccentList"/>
    <dgm:cxn modelId="{67527E55-21AE-48CC-B229-28C2F556CF62}" type="presParOf" srcId="{BCAB75A8-15E8-4F78-AD6B-87542F0EA11E}" destId="{B9C83A81-A3A0-4F2C-807A-0A3B4BEED986}" srcOrd="0" destOrd="0" presId="urn:microsoft.com/office/officeart/2008/layout/VerticalAccentList"/>
    <dgm:cxn modelId="{A2CAD979-E7AA-4E7E-AA0B-072700A86BFC}" type="presParOf" srcId="{BCAB75A8-15E8-4F78-AD6B-87542F0EA11E}" destId="{690B313A-FD80-4C06-8847-FCDFF14C6F2B}" srcOrd="1" destOrd="0" presId="urn:microsoft.com/office/officeart/2008/layout/VerticalAccentList"/>
    <dgm:cxn modelId="{7BAA26D1-1203-4629-B495-93F753A3BC01}" type="presParOf" srcId="{BCAB75A8-15E8-4F78-AD6B-87542F0EA11E}" destId="{1D168678-2FB8-4FF0-8581-81500F4805E1}" srcOrd="2" destOrd="0" presId="urn:microsoft.com/office/officeart/2008/layout/VerticalAccentList"/>
    <dgm:cxn modelId="{FBC075BE-8678-4187-8A96-4D5A21B56746}" type="presParOf" srcId="{BCAB75A8-15E8-4F78-AD6B-87542F0EA11E}" destId="{953C8CE4-EE86-45E6-9D50-C00CCE5370A6}" srcOrd="3" destOrd="0" presId="urn:microsoft.com/office/officeart/2008/layout/VerticalAccentList"/>
    <dgm:cxn modelId="{B6FDF2AA-5E7A-4030-9846-9032EB92E048}" type="presParOf" srcId="{BCAB75A8-15E8-4F78-AD6B-87542F0EA11E}" destId="{786D143F-E1BA-4D4D-97D9-314F9D197DAC}" srcOrd="4" destOrd="0" presId="urn:microsoft.com/office/officeart/2008/layout/VerticalAccentList"/>
    <dgm:cxn modelId="{7B75C198-B098-4D67-BFAC-AC0B888D00A9}" type="presParOf" srcId="{BCAB75A8-15E8-4F78-AD6B-87542F0EA11E}" destId="{242DDB51-7BEF-4E77-8CD6-5C7F469E6CCD}" srcOrd="5" destOrd="0" presId="urn:microsoft.com/office/officeart/2008/layout/VerticalAccentList"/>
    <dgm:cxn modelId="{3A6DD778-DF5D-4342-AEA0-D0F2A25A491E}" type="presParOf" srcId="{BCAB75A8-15E8-4F78-AD6B-87542F0EA11E}" destId="{8D5B94D2-4251-4B86-9795-CA8C907CB14F}" srcOrd="6" destOrd="0" presId="urn:microsoft.com/office/officeart/2008/layout/VerticalAccentList"/>
    <dgm:cxn modelId="{D9F0F9E9-0A9D-4C05-9229-E1F5FFD38B0C}" type="presParOf" srcId="{BCAB75A8-15E8-4F78-AD6B-87542F0EA11E}" destId="{884EA7F4-29C4-485B-A00A-9543C9ED0E81}" srcOrd="7" destOrd="0" presId="urn:microsoft.com/office/officeart/2008/layout/VerticalAccentList"/>
    <dgm:cxn modelId="{1AE845A5-61AB-499D-97B5-3A3F68C90E6D}" type="presParOf" srcId="{29175073-BFCB-4C8F-9479-034499A64709}" destId="{58CEEFF4-82E6-49EA-BC95-83DFAF2168A0}" srcOrd="5" destOrd="0" presId="urn:microsoft.com/office/officeart/2008/layout/VerticalAccentList"/>
    <dgm:cxn modelId="{5B610537-3312-420B-931A-D33E1F0690D6}" type="presParOf" srcId="{29175073-BFCB-4C8F-9479-034499A64709}" destId="{C3B8A50C-8458-4010-944F-752DF6548B14}" srcOrd="6" destOrd="0" presId="urn:microsoft.com/office/officeart/2008/layout/VerticalAccentList"/>
    <dgm:cxn modelId="{AC2DE0FF-4347-4AD6-BCE4-23BA6A06AABE}" type="presParOf" srcId="{C3B8A50C-8458-4010-944F-752DF6548B14}" destId="{B93561A0-4F40-4BD5-AFBF-4DCFA73B5EB9}" srcOrd="0" destOrd="0" presId="urn:microsoft.com/office/officeart/2008/layout/VerticalAccentList"/>
    <dgm:cxn modelId="{70BC1C35-A461-4CB5-A50F-F4BA150D83F5}" type="presParOf" srcId="{29175073-BFCB-4C8F-9479-034499A64709}" destId="{619DF936-C22D-4B4F-979E-F49D7F518BAE}" srcOrd="7" destOrd="0" presId="urn:microsoft.com/office/officeart/2008/layout/VerticalAccentList"/>
    <dgm:cxn modelId="{F862D005-544B-4670-AEAE-04137CA385D5}" type="presParOf" srcId="{619DF936-C22D-4B4F-979E-F49D7F518BAE}" destId="{44A4951C-CBBC-4160-8716-E813F262640B}" srcOrd="0" destOrd="0" presId="urn:microsoft.com/office/officeart/2008/layout/VerticalAccentList"/>
    <dgm:cxn modelId="{1C5E1A3E-4FBE-4591-9D19-14941EEB79B6}" type="presParOf" srcId="{619DF936-C22D-4B4F-979E-F49D7F518BAE}" destId="{8AF46F01-DFAF-4F6A-AD56-1A84F9768CD0}" srcOrd="1" destOrd="0" presId="urn:microsoft.com/office/officeart/2008/layout/VerticalAccentList"/>
    <dgm:cxn modelId="{AAD5B2DD-4E69-42BB-A9E6-359A6E15DB5B}" type="presParOf" srcId="{619DF936-C22D-4B4F-979E-F49D7F518BAE}" destId="{FFB4E819-B9BF-4F1B-AD7F-D1099266ED47}" srcOrd="2" destOrd="0" presId="urn:microsoft.com/office/officeart/2008/layout/VerticalAccentList"/>
    <dgm:cxn modelId="{0AD01176-07E8-4B94-A895-659C5CEB89D8}" type="presParOf" srcId="{619DF936-C22D-4B4F-979E-F49D7F518BAE}" destId="{61DB5940-0C59-4463-B77F-3E7887B7095E}" srcOrd="3" destOrd="0" presId="urn:microsoft.com/office/officeart/2008/layout/VerticalAccentList"/>
    <dgm:cxn modelId="{B71A046C-8DA1-41C3-8C93-CDC6F7400D35}" type="presParOf" srcId="{619DF936-C22D-4B4F-979E-F49D7F518BAE}" destId="{169FB11A-DBD2-4D14-B8E9-EAB87BC9EF5C}" srcOrd="4" destOrd="0" presId="urn:microsoft.com/office/officeart/2008/layout/VerticalAccentList"/>
    <dgm:cxn modelId="{DCD13B49-8ADD-4B38-AC2A-3E5821A7C2DD}" type="presParOf" srcId="{619DF936-C22D-4B4F-979E-F49D7F518BAE}" destId="{0842AD19-07E8-4BBB-94CB-BD92D993FD85}" srcOrd="5" destOrd="0" presId="urn:microsoft.com/office/officeart/2008/layout/VerticalAccentList"/>
    <dgm:cxn modelId="{04A4C40F-DD48-48FE-893F-18B71BDF29BE}" type="presParOf" srcId="{619DF936-C22D-4B4F-979E-F49D7F518BAE}" destId="{A8FBE9EE-3403-44F7-AFAD-531A23D40087}" srcOrd="6" destOrd="0" presId="urn:microsoft.com/office/officeart/2008/layout/VerticalAccentList"/>
    <dgm:cxn modelId="{7C977E8E-580C-4336-9285-76AA5991F40B}" type="presParOf" srcId="{619DF936-C22D-4B4F-979E-F49D7F518BAE}" destId="{A7A1780A-D588-4CC8-B10D-AC70DE91C987}"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E37C43-DF83-4955-937D-087CD12FB0BF}"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pPr rtl="1"/>
          <a:endParaRPr lang="ar-SA"/>
        </a:p>
      </dgm:t>
    </dgm:pt>
    <dgm:pt modelId="{B72CBF58-3D21-4CF0-949A-C7A2D1330E76}">
      <dgm:prSet phldrT="[نص]">
        <dgm:style>
          <a:lnRef idx="3">
            <a:schemeClr val="lt1"/>
          </a:lnRef>
          <a:fillRef idx="1">
            <a:schemeClr val="accent2"/>
          </a:fillRef>
          <a:effectRef idx="1">
            <a:schemeClr val="accent2"/>
          </a:effectRef>
          <a:fontRef idx="minor">
            <a:schemeClr val="lt1"/>
          </a:fontRef>
        </dgm:style>
      </dgm:prSet>
      <dgm:spPr/>
      <dgm:t>
        <a:bodyPr/>
        <a:lstStyle/>
        <a:p>
          <a:pPr rtl="1"/>
          <a:r>
            <a:rPr lang="ar-SA" b="1" dirty="0" smtClean="0"/>
            <a:t>الترجمة</a:t>
          </a:r>
          <a:endParaRPr lang="ar-SA" b="1" dirty="0"/>
        </a:p>
      </dgm:t>
    </dgm:pt>
    <dgm:pt modelId="{0B49F357-4263-41E3-A363-98E603F4872D}" type="parTrans" cxnId="{CC26540B-66FC-413F-A400-29BEECEBEB2F}">
      <dgm:prSet/>
      <dgm:spPr/>
      <dgm:t>
        <a:bodyPr/>
        <a:lstStyle/>
        <a:p>
          <a:pPr rtl="1"/>
          <a:endParaRPr lang="ar-SA"/>
        </a:p>
      </dgm:t>
    </dgm:pt>
    <dgm:pt modelId="{E7A9496E-307A-4839-9D65-F40AEF219EEA}" type="sibTrans" cxnId="{CC26540B-66FC-413F-A400-29BEECEBEB2F}">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ar-SA" sz="2000" b="1" dirty="0" smtClean="0"/>
            <a:t>التواصل الاجتماعي</a:t>
          </a:r>
          <a:endParaRPr lang="ar-SA" sz="2000" b="1" dirty="0"/>
        </a:p>
      </dgm:t>
    </dgm:pt>
    <dgm:pt modelId="{D06D2A8A-6431-41C5-B745-3C3C621CC2D4}">
      <dgm:prSet phldrT="[نص]" custT="1"/>
      <dgm:spPr/>
      <dgm:t>
        <a:bodyPr/>
        <a:lstStyle/>
        <a:p>
          <a:pPr rtl="1"/>
          <a:endParaRPr lang="ar-SA" sz="3200" b="1" dirty="0"/>
        </a:p>
      </dgm:t>
    </dgm:pt>
    <dgm:pt modelId="{C1AD50FA-ED88-4CBE-8157-BD436A8A2188}" type="parTrans" cxnId="{67A99D75-FA41-4281-821D-3CACB01BF6D7}">
      <dgm:prSet/>
      <dgm:spPr/>
      <dgm:t>
        <a:bodyPr/>
        <a:lstStyle/>
        <a:p>
          <a:pPr rtl="1"/>
          <a:endParaRPr lang="ar-SA"/>
        </a:p>
      </dgm:t>
    </dgm:pt>
    <dgm:pt modelId="{94F01FF8-0FAD-4EEC-B636-3458E105DF99}" type="sibTrans" cxnId="{67A99D75-FA41-4281-821D-3CACB01BF6D7}">
      <dgm:prSet/>
      <dgm:spPr/>
      <dgm:t>
        <a:bodyPr/>
        <a:lstStyle/>
        <a:p>
          <a:pPr rtl="1"/>
          <a:endParaRPr lang="ar-SA"/>
        </a:p>
      </dgm:t>
    </dgm:pt>
    <dgm:pt modelId="{8C76B58F-B001-4B99-AB93-324FD6893F6A}">
      <dgm:prSet phldrT="[نص]">
        <dgm:style>
          <a:lnRef idx="0">
            <a:schemeClr val="accent2"/>
          </a:lnRef>
          <a:fillRef idx="3">
            <a:schemeClr val="accent2"/>
          </a:fillRef>
          <a:effectRef idx="3">
            <a:schemeClr val="accent2"/>
          </a:effectRef>
          <a:fontRef idx="minor">
            <a:schemeClr val="lt1"/>
          </a:fontRef>
        </dgm:style>
      </dgm:prSet>
      <dgm:spPr/>
      <dgm:t>
        <a:bodyPr/>
        <a:lstStyle/>
        <a:p>
          <a:pPr rtl="1"/>
          <a:r>
            <a:rPr lang="ar-SA" b="1" dirty="0" smtClean="0"/>
            <a:t> مشاهدة فعلية للتجارب العلمية</a:t>
          </a:r>
          <a:endParaRPr lang="ar-SA" b="1" dirty="0"/>
        </a:p>
      </dgm:t>
    </dgm:pt>
    <dgm:pt modelId="{2F4651BD-BA83-4D37-8CC5-1CD614AE550E}" type="parTrans" cxnId="{08C6FA0A-D32C-48F4-AF5F-629E8E2CA56E}">
      <dgm:prSet/>
      <dgm:spPr/>
      <dgm:t>
        <a:bodyPr/>
        <a:lstStyle/>
        <a:p>
          <a:pPr rtl="1"/>
          <a:endParaRPr lang="ar-SA"/>
        </a:p>
      </dgm:t>
    </dgm:pt>
    <dgm:pt modelId="{1C2409FE-FA9D-4F7D-9BA7-5A7F2A9DC86E}" type="sibTrans" cxnId="{08C6FA0A-D32C-48F4-AF5F-629E8E2CA56E}">
      <dgm:prSet custT="1">
        <dgm:style>
          <a:lnRef idx="1">
            <a:schemeClr val="accent2"/>
          </a:lnRef>
          <a:fillRef idx="3">
            <a:schemeClr val="accent2"/>
          </a:fillRef>
          <a:effectRef idx="2">
            <a:schemeClr val="accent2"/>
          </a:effectRef>
          <a:fontRef idx="minor">
            <a:schemeClr val="lt1"/>
          </a:fontRef>
        </dgm:style>
      </dgm:prSet>
      <dgm:spPr/>
      <dgm:t>
        <a:bodyPr/>
        <a:lstStyle/>
        <a:p>
          <a:pPr rtl="1"/>
          <a:r>
            <a:rPr lang="ar-SA" sz="2000" b="1" dirty="0" smtClean="0"/>
            <a:t>البحث العلمي والكتابات العلمية.</a:t>
          </a:r>
          <a:endParaRPr lang="ar-SA" sz="2000" b="1" dirty="0"/>
        </a:p>
      </dgm:t>
    </dgm:pt>
    <dgm:pt modelId="{2730E2E3-1523-4910-9038-1379E10A5381}">
      <dgm:prSet phldrT="[نص]" custT="1"/>
      <dgm:spPr/>
      <dgm:t>
        <a:bodyPr/>
        <a:lstStyle/>
        <a:p>
          <a:pPr rtl="1"/>
          <a:r>
            <a:rPr lang="ar-SA" sz="2800" b="1" dirty="0" smtClean="0">
              <a:solidFill>
                <a:schemeClr val="tx1"/>
              </a:solidFill>
              <a:cs typeface="AL-Mohanad Black" panose="020B0604020202020204" charset="-78"/>
            </a:rPr>
            <a:t>استخدام  نظارة قوقل في التعليم</a:t>
          </a:r>
          <a:endParaRPr lang="ar-SA" sz="2800" b="1" dirty="0">
            <a:solidFill>
              <a:schemeClr val="tx1"/>
            </a:solidFill>
            <a:cs typeface="AL-Mohanad Black" panose="020B0604020202020204" charset="-78"/>
          </a:endParaRPr>
        </a:p>
      </dgm:t>
    </dgm:pt>
    <dgm:pt modelId="{AD5FB418-5C11-49D1-94E8-F30413922B8D}" type="parTrans" cxnId="{B0FA8F32-3069-4E62-9AD4-3C0CB1A2CC8B}">
      <dgm:prSet/>
      <dgm:spPr/>
      <dgm:t>
        <a:bodyPr/>
        <a:lstStyle/>
        <a:p>
          <a:pPr rtl="1"/>
          <a:endParaRPr lang="ar-SA"/>
        </a:p>
      </dgm:t>
    </dgm:pt>
    <dgm:pt modelId="{33FB6305-C563-4D72-B23B-CABB18A2278F}" type="sibTrans" cxnId="{B0FA8F32-3069-4E62-9AD4-3C0CB1A2CC8B}">
      <dgm:prSet/>
      <dgm:spPr/>
      <dgm:t>
        <a:bodyPr/>
        <a:lstStyle/>
        <a:p>
          <a:pPr rtl="1"/>
          <a:endParaRPr lang="ar-SA"/>
        </a:p>
      </dgm:t>
    </dgm:pt>
    <dgm:pt modelId="{76AFA6D9-2D95-4EDF-8C8A-8191619EC6CD}">
      <dgm:prSet phldrT="[نص]">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ar-SA" b="1" dirty="0" smtClean="0"/>
            <a:t> الاجتماعات الرقمية والمرئية.</a:t>
          </a:r>
          <a:endParaRPr lang="ar-SA" b="1" dirty="0"/>
        </a:p>
      </dgm:t>
    </dgm:pt>
    <dgm:pt modelId="{1BB14C57-7AFA-4B4F-923B-78EC29922F1E}" type="parTrans" cxnId="{57904978-1E6F-43DC-980A-428BD02A8563}">
      <dgm:prSet/>
      <dgm:spPr/>
      <dgm:t>
        <a:bodyPr/>
        <a:lstStyle/>
        <a:p>
          <a:pPr rtl="1"/>
          <a:endParaRPr lang="ar-SA"/>
        </a:p>
      </dgm:t>
    </dgm:pt>
    <dgm:pt modelId="{D1E0331F-0EC8-45AA-A3BC-AFD3EA7DA6F3}" type="sibTrans" cxnId="{57904978-1E6F-43DC-980A-428BD02A8563}">
      <dgm:prSet>
        <dgm:style>
          <a:lnRef idx="1">
            <a:schemeClr val="accent2"/>
          </a:lnRef>
          <a:fillRef idx="2">
            <a:schemeClr val="accent2"/>
          </a:fillRef>
          <a:effectRef idx="1">
            <a:schemeClr val="accent2"/>
          </a:effectRef>
          <a:fontRef idx="minor">
            <a:schemeClr val="dk1"/>
          </a:fontRef>
        </dgm:style>
      </dgm:prSet>
      <dgm:spPr/>
      <dgm:t>
        <a:bodyPr/>
        <a:lstStyle/>
        <a:p>
          <a:pPr rtl="1"/>
          <a:r>
            <a:rPr lang="ar-SA" b="1" dirty="0" smtClean="0"/>
            <a:t>التقاط الصور ومقاطع الفيديو وتدوين الملاحظات.</a:t>
          </a:r>
          <a:endParaRPr lang="ar-SA" b="1" dirty="0"/>
        </a:p>
      </dgm:t>
    </dgm:pt>
    <dgm:pt modelId="{4535ACCF-0DA6-4F81-8840-76216E927D16}" type="pres">
      <dgm:prSet presAssocID="{1CE37C43-DF83-4955-937D-087CD12FB0BF}" presName="Name0" presStyleCnt="0">
        <dgm:presLayoutVars>
          <dgm:chMax/>
          <dgm:chPref/>
          <dgm:dir/>
          <dgm:animLvl val="lvl"/>
        </dgm:presLayoutVars>
      </dgm:prSet>
      <dgm:spPr/>
      <dgm:t>
        <a:bodyPr/>
        <a:lstStyle/>
        <a:p>
          <a:pPr rtl="1"/>
          <a:endParaRPr lang="ar-SA"/>
        </a:p>
      </dgm:t>
    </dgm:pt>
    <dgm:pt modelId="{DFD15455-7404-4CA1-9BF0-5E2AC8A4EC6D}" type="pres">
      <dgm:prSet presAssocID="{B72CBF58-3D21-4CF0-949A-C7A2D1330E76}" presName="composite" presStyleCnt="0"/>
      <dgm:spPr/>
    </dgm:pt>
    <dgm:pt modelId="{B94A791F-93ED-4C26-9A3F-478F3FCC42BD}" type="pres">
      <dgm:prSet presAssocID="{B72CBF58-3D21-4CF0-949A-C7A2D1330E76}" presName="Parent1" presStyleLbl="node1" presStyleIdx="0" presStyleCnt="6">
        <dgm:presLayoutVars>
          <dgm:chMax val="1"/>
          <dgm:chPref val="1"/>
          <dgm:bulletEnabled val="1"/>
        </dgm:presLayoutVars>
      </dgm:prSet>
      <dgm:spPr/>
      <dgm:t>
        <a:bodyPr/>
        <a:lstStyle/>
        <a:p>
          <a:pPr rtl="1"/>
          <a:endParaRPr lang="ar-SA"/>
        </a:p>
      </dgm:t>
    </dgm:pt>
    <dgm:pt modelId="{431D2463-99AF-4148-B794-2DFFB90D7F19}" type="pres">
      <dgm:prSet presAssocID="{B72CBF58-3D21-4CF0-949A-C7A2D1330E76}" presName="Childtext1" presStyleLbl="revTx" presStyleIdx="0" presStyleCnt="3">
        <dgm:presLayoutVars>
          <dgm:chMax val="0"/>
          <dgm:chPref val="0"/>
          <dgm:bulletEnabled val="1"/>
        </dgm:presLayoutVars>
      </dgm:prSet>
      <dgm:spPr/>
      <dgm:t>
        <a:bodyPr/>
        <a:lstStyle/>
        <a:p>
          <a:pPr rtl="1"/>
          <a:endParaRPr lang="ar-SA"/>
        </a:p>
      </dgm:t>
    </dgm:pt>
    <dgm:pt modelId="{F7351D85-50CF-4E53-924C-4EF3FE013905}" type="pres">
      <dgm:prSet presAssocID="{B72CBF58-3D21-4CF0-949A-C7A2D1330E76}" presName="BalanceSpacing" presStyleCnt="0"/>
      <dgm:spPr/>
    </dgm:pt>
    <dgm:pt modelId="{9ACF9555-8A2E-4ED6-B2D3-248B8C1140C1}" type="pres">
      <dgm:prSet presAssocID="{B72CBF58-3D21-4CF0-949A-C7A2D1330E76}" presName="BalanceSpacing1" presStyleCnt="0"/>
      <dgm:spPr/>
    </dgm:pt>
    <dgm:pt modelId="{763B7B0C-0A59-4EE7-B407-F7CF0EBE40BC}" type="pres">
      <dgm:prSet presAssocID="{E7A9496E-307A-4839-9D65-F40AEF219EEA}" presName="Accent1Text" presStyleLbl="node1" presStyleIdx="1" presStyleCnt="6"/>
      <dgm:spPr/>
      <dgm:t>
        <a:bodyPr/>
        <a:lstStyle/>
        <a:p>
          <a:pPr rtl="1"/>
          <a:endParaRPr lang="ar-SA"/>
        </a:p>
      </dgm:t>
    </dgm:pt>
    <dgm:pt modelId="{4E9C5AEC-B896-4F0B-9585-1ED53F435659}" type="pres">
      <dgm:prSet presAssocID="{E7A9496E-307A-4839-9D65-F40AEF219EEA}" presName="spaceBetweenRectangles" presStyleCnt="0"/>
      <dgm:spPr/>
    </dgm:pt>
    <dgm:pt modelId="{38AAD96A-6EA3-4064-941C-F08A3F1E6D03}" type="pres">
      <dgm:prSet presAssocID="{8C76B58F-B001-4B99-AB93-324FD6893F6A}" presName="composite" presStyleCnt="0"/>
      <dgm:spPr/>
    </dgm:pt>
    <dgm:pt modelId="{F390B753-4DA8-4347-8AB9-3C4161274F42}" type="pres">
      <dgm:prSet presAssocID="{8C76B58F-B001-4B99-AB93-324FD6893F6A}" presName="Parent1" presStyleLbl="node1" presStyleIdx="2" presStyleCnt="6">
        <dgm:presLayoutVars>
          <dgm:chMax val="1"/>
          <dgm:chPref val="1"/>
          <dgm:bulletEnabled val="1"/>
        </dgm:presLayoutVars>
      </dgm:prSet>
      <dgm:spPr/>
      <dgm:t>
        <a:bodyPr/>
        <a:lstStyle/>
        <a:p>
          <a:pPr rtl="1"/>
          <a:endParaRPr lang="ar-SA"/>
        </a:p>
      </dgm:t>
    </dgm:pt>
    <dgm:pt modelId="{DC26B071-FE69-4903-B5F0-A5B5E022D89D}" type="pres">
      <dgm:prSet presAssocID="{8C76B58F-B001-4B99-AB93-324FD6893F6A}" presName="Childtext1" presStyleLbl="revTx" presStyleIdx="1" presStyleCnt="3">
        <dgm:presLayoutVars>
          <dgm:chMax val="0"/>
          <dgm:chPref val="0"/>
          <dgm:bulletEnabled val="1"/>
        </dgm:presLayoutVars>
      </dgm:prSet>
      <dgm:spPr/>
      <dgm:t>
        <a:bodyPr/>
        <a:lstStyle/>
        <a:p>
          <a:pPr rtl="1"/>
          <a:endParaRPr lang="ar-SA"/>
        </a:p>
      </dgm:t>
    </dgm:pt>
    <dgm:pt modelId="{D5C17FD0-18E1-4588-BEA6-D545AC70DE25}" type="pres">
      <dgm:prSet presAssocID="{8C76B58F-B001-4B99-AB93-324FD6893F6A}" presName="BalanceSpacing" presStyleCnt="0"/>
      <dgm:spPr/>
    </dgm:pt>
    <dgm:pt modelId="{10FA2CB6-FBBE-4573-8A9A-77E5D8C30391}" type="pres">
      <dgm:prSet presAssocID="{8C76B58F-B001-4B99-AB93-324FD6893F6A}" presName="BalanceSpacing1" presStyleCnt="0"/>
      <dgm:spPr/>
    </dgm:pt>
    <dgm:pt modelId="{721F48A8-3685-4D94-BA65-070C5EEE8B91}" type="pres">
      <dgm:prSet presAssocID="{1C2409FE-FA9D-4F7D-9BA7-5A7F2A9DC86E}" presName="Accent1Text" presStyleLbl="node1" presStyleIdx="3" presStyleCnt="6"/>
      <dgm:spPr/>
      <dgm:t>
        <a:bodyPr/>
        <a:lstStyle/>
        <a:p>
          <a:pPr rtl="1"/>
          <a:endParaRPr lang="ar-SA"/>
        </a:p>
      </dgm:t>
    </dgm:pt>
    <dgm:pt modelId="{BA9F06F3-4C1E-42FC-99A7-273B96EE1644}" type="pres">
      <dgm:prSet presAssocID="{1C2409FE-FA9D-4F7D-9BA7-5A7F2A9DC86E}" presName="spaceBetweenRectangles" presStyleCnt="0"/>
      <dgm:spPr/>
    </dgm:pt>
    <dgm:pt modelId="{E38BDE59-64BC-4C74-941E-8AE28D069BCA}" type="pres">
      <dgm:prSet presAssocID="{76AFA6D9-2D95-4EDF-8C8A-8191619EC6CD}" presName="composite" presStyleCnt="0"/>
      <dgm:spPr/>
    </dgm:pt>
    <dgm:pt modelId="{7755ADE2-1C6C-45B8-A496-E1162C9185E5}" type="pres">
      <dgm:prSet presAssocID="{76AFA6D9-2D95-4EDF-8C8A-8191619EC6CD}" presName="Parent1" presStyleLbl="node1" presStyleIdx="4" presStyleCnt="6">
        <dgm:presLayoutVars>
          <dgm:chMax val="1"/>
          <dgm:chPref val="1"/>
          <dgm:bulletEnabled val="1"/>
        </dgm:presLayoutVars>
      </dgm:prSet>
      <dgm:spPr/>
      <dgm:t>
        <a:bodyPr/>
        <a:lstStyle/>
        <a:p>
          <a:pPr rtl="1"/>
          <a:endParaRPr lang="ar-SA"/>
        </a:p>
      </dgm:t>
    </dgm:pt>
    <dgm:pt modelId="{7BA52BE1-156C-409D-A793-27C30FCC6A3C}" type="pres">
      <dgm:prSet presAssocID="{76AFA6D9-2D95-4EDF-8C8A-8191619EC6CD}" presName="Childtext1" presStyleLbl="revTx" presStyleIdx="2" presStyleCnt="3">
        <dgm:presLayoutVars>
          <dgm:chMax val="0"/>
          <dgm:chPref val="0"/>
          <dgm:bulletEnabled val="1"/>
        </dgm:presLayoutVars>
      </dgm:prSet>
      <dgm:spPr/>
      <dgm:t>
        <a:bodyPr/>
        <a:lstStyle/>
        <a:p>
          <a:pPr rtl="1"/>
          <a:endParaRPr lang="ar-SA"/>
        </a:p>
      </dgm:t>
    </dgm:pt>
    <dgm:pt modelId="{EA767B92-ADD2-44A4-929D-B947DE545049}" type="pres">
      <dgm:prSet presAssocID="{76AFA6D9-2D95-4EDF-8C8A-8191619EC6CD}" presName="BalanceSpacing" presStyleCnt="0"/>
      <dgm:spPr/>
    </dgm:pt>
    <dgm:pt modelId="{1BC9D73D-0CDC-460C-98FA-EE9F0E26D119}" type="pres">
      <dgm:prSet presAssocID="{76AFA6D9-2D95-4EDF-8C8A-8191619EC6CD}" presName="BalanceSpacing1" presStyleCnt="0"/>
      <dgm:spPr/>
    </dgm:pt>
    <dgm:pt modelId="{C4AF6C36-4341-4319-A24E-67C679D62A8E}" type="pres">
      <dgm:prSet presAssocID="{D1E0331F-0EC8-45AA-A3BC-AFD3EA7DA6F3}" presName="Accent1Text" presStyleLbl="node1" presStyleIdx="5" presStyleCnt="6"/>
      <dgm:spPr/>
      <dgm:t>
        <a:bodyPr/>
        <a:lstStyle/>
        <a:p>
          <a:pPr rtl="1"/>
          <a:endParaRPr lang="ar-SA"/>
        </a:p>
      </dgm:t>
    </dgm:pt>
  </dgm:ptLst>
  <dgm:cxnLst>
    <dgm:cxn modelId="{B0FA8F32-3069-4E62-9AD4-3C0CB1A2CC8B}" srcId="{8C76B58F-B001-4B99-AB93-324FD6893F6A}" destId="{2730E2E3-1523-4910-9038-1379E10A5381}" srcOrd="0" destOrd="0" parTransId="{AD5FB418-5C11-49D1-94E8-F30413922B8D}" sibTransId="{33FB6305-C563-4D72-B23B-CABB18A2278F}"/>
    <dgm:cxn modelId="{C36D5B6C-669A-4EED-B569-6AA9FFC9644A}" type="presOf" srcId="{D06D2A8A-6431-41C5-B745-3C3C621CC2D4}" destId="{431D2463-99AF-4148-B794-2DFFB90D7F19}" srcOrd="0" destOrd="0" presId="urn:microsoft.com/office/officeart/2008/layout/AlternatingHexagons"/>
    <dgm:cxn modelId="{A86824EE-6627-414A-A9F3-05D000285BC1}" type="presOf" srcId="{B72CBF58-3D21-4CF0-949A-C7A2D1330E76}" destId="{B94A791F-93ED-4C26-9A3F-478F3FCC42BD}" srcOrd="0" destOrd="0" presId="urn:microsoft.com/office/officeart/2008/layout/AlternatingHexagons"/>
    <dgm:cxn modelId="{877FC170-903F-409E-8A6A-552330E8A693}" type="presOf" srcId="{76AFA6D9-2D95-4EDF-8C8A-8191619EC6CD}" destId="{7755ADE2-1C6C-45B8-A496-E1162C9185E5}" srcOrd="0" destOrd="0" presId="urn:microsoft.com/office/officeart/2008/layout/AlternatingHexagons"/>
    <dgm:cxn modelId="{94B860B6-9A26-4136-B56A-81D6435BF6F8}" type="presOf" srcId="{E7A9496E-307A-4839-9D65-F40AEF219EEA}" destId="{763B7B0C-0A59-4EE7-B407-F7CF0EBE40BC}" srcOrd="0" destOrd="0" presId="urn:microsoft.com/office/officeart/2008/layout/AlternatingHexagons"/>
    <dgm:cxn modelId="{563C27C7-D6FD-40D4-9C8A-FE2CB2CEB06F}" type="presOf" srcId="{D1E0331F-0EC8-45AA-A3BC-AFD3EA7DA6F3}" destId="{C4AF6C36-4341-4319-A24E-67C679D62A8E}" srcOrd="0" destOrd="0" presId="urn:microsoft.com/office/officeart/2008/layout/AlternatingHexagons"/>
    <dgm:cxn modelId="{2EED297C-875B-4BCA-99AC-90D930DE8F16}" type="presOf" srcId="{1CE37C43-DF83-4955-937D-087CD12FB0BF}" destId="{4535ACCF-0DA6-4F81-8840-76216E927D16}" srcOrd="0" destOrd="0" presId="urn:microsoft.com/office/officeart/2008/layout/AlternatingHexagons"/>
    <dgm:cxn modelId="{BE196054-5514-45B2-904A-5A2985CE3990}" type="presOf" srcId="{8C76B58F-B001-4B99-AB93-324FD6893F6A}" destId="{F390B753-4DA8-4347-8AB9-3C4161274F42}" srcOrd="0" destOrd="0" presId="urn:microsoft.com/office/officeart/2008/layout/AlternatingHexagons"/>
    <dgm:cxn modelId="{08C6FA0A-D32C-48F4-AF5F-629E8E2CA56E}" srcId="{1CE37C43-DF83-4955-937D-087CD12FB0BF}" destId="{8C76B58F-B001-4B99-AB93-324FD6893F6A}" srcOrd="1" destOrd="0" parTransId="{2F4651BD-BA83-4D37-8CC5-1CD614AE550E}" sibTransId="{1C2409FE-FA9D-4F7D-9BA7-5A7F2A9DC86E}"/>
    <dgm:cxn modelId="{6DD326D5-CE9A-4343-96AF-42648500900C}" type="presOf" srcId="{1C2409FE-FA9D-4F7D-9BA7-5A7F2A9DC86E}" destId="{721F48A8-3685-4D94-BA65-070C5EEE8B91}" srcOrd="0" destOrd="0" presId="urn:microsoft.com/office/officeart/2008/layout/AlternatingHexagons"/>
    <dgm:cxn modelId="{57904978-1E6F-43DC-980A-428BD02A8563}" srcId="{1CE37C43-DF83-4955-937D-087CD12FB0BF}" destId="{76AFA6D9-2D95-4EDF-8C8A-8191619EC6CD}" srcOrd="2" destOrd="0" parTransId="{1BB14C57-7AFA-4B4F-923B-78EC29922F1E}" sibTransId="{D1E0331F-0EC8-45AA-A3BC-AFD3EA7DA6F3}"/>
    <dgm:cxn modelId="{CC26540B-66FC-413F-A400-29BEECEBEB2F}" srcId="{1CE37C43-DF83-4955-937D-087CD12FB0BF}" destId="{B72CBF58-3D21-4CF0-949A-C7A2D1330E76}" srcOrd="0" destOrd="0" parTransId="{0B49F357-4263-41E3-A363-98E603F4872D}" sibTransId="{E7A9496E-307A-4839-9D65-F40AEF219EEA}"/>
    <dgm:cxn modelId="{E71451A6-BEA6-4C78-B7D3-19DF908973EB}" type="presOf" srcId="{2730E2E3-1523-4910-9038-1379E10A5381}" destId="{DC26B071-FE69-4903-B5F0-A5B5E022D89D}" srcOrd="0" destOrd="0" presId="urn:microsoft.com/office/officeart/2008/layout/AlternatingHexagons"/>
    <dgm:cxn modelId="{67A99D75-FA41-4281-821D-3CACB01BF6D7}" srcId="{B72CBF58-3D21-4CF0-949A-C7A2D1330E76}" destId="{D06D2A8A-6431-41C5-B745-3C3C621CC2D4}" srcOrd="0" destOrd="0" parTransId="{C1AD50FA-ED88-4CBE-8157-BD436A8A2188}" sibTransId="{94F01FF8-0FAD-4EEC-B636-3458E105DF99}"/>
    <dgm:cxn modelId="{32F89288-3A33-4854-B783-57BE13BCA6F1}" type="presParOf" srcId="{4535ACCF-0DA6-4F81-8840-76216E927D16}" destId="{DFD15455-7404-4CA1-9BF0-5E2AC8A4EC6D}" srcOrd="0" destOrd="0" presId="urn:microsoft.com/office/officeart/2008/layout/AlternatingHexagons"/>
    <dgm:cxn modelId="{E720BA3B-0E3D-4473-94A5-E3CC98CEF5F5}" type="presParOf" srcId="{DFD15455-7404-4CA1-9BF0-5E2AC8A4EC6D}" destId="{B94A791F-93ED-4C26-9A3F-478F3FCC42BD}" srcOrd="0" destOrd="0" presId="urn:microsoft.com/office/officeart/2008/layout/AlternatingHexagons"/>
    <dgm:cxn modelId="{AB6A786E-A166-46DA-BA17-F778309ECB86}" type="presParOf" srcId="{DFD15455-7404-4CA1-9BF0-5E2AC8A4EC6D}" destId="{431D2463-99AF-4148-B794-2DFFB90D7F19}" srcOrd="1" destOrd="0" presId="urn:microsoft.com/office/officeart/2008/layout/AlternatingHexagons"/>
    <dgm:cxn modelId="{F094D7EB-8ABD-4764-B270-EE3846A16843}" type="presParOf" srcId="{DFD15455-7404-4CA1-9BF0-5E2AC8A4EC6D}" destId="{F7351D85-50CF-4E53-924C-4EF3FE013905}" srcOrd="2" destOrd="0" presId="urn:microsoft.com/office/officeart/2008/layout/AlternatingHexagons"/>
    <dgm:cxn modelId="{4D2A8C41-C14E-4014-9B8C-3C0D744501EB}" type="presParOf" srcId="{DFD15455-7404-4CA1-9BF0-5E2AC8A4EC6D}" destId="{9ACF9555-8A2E-4ED6-B2D3-248B8C1140C1}" srcOrd="3" destOrd="0" presId="urn:microsoft.com/office/officeart/2008/layout/AlternatingHexagons"/>
    <dgm:cxn modelId="{69D03467-3E05-4239-954B-24BB7F1B5B86}" type="presParOf" srcId="{DFD15455-7404-4CA1-9BF0-5E2AC8A4EC6D}" destId="{763B7B0C-0A59-4EE7-B407-F7CF0EBE40BC}" srcOrd="4" destOrd="0" presId="urn:microsoft.com/office/officeart/2008/layout/AlternatingHexagons"/>
    <dgm:cxn modelId="{C402EB7D-FBCB-4C84-8B36-395374960FD4}" type="presParOf" srcId="{4535ACCF-0DA6-4F81-8840-76216E927D16}" destId="{4E9C5AEC-B896-4F0B-9585-1ED53F435659}" srcOrd="1" destOrd="0" presId="urn:microsoft.com/office/officeart/2008/layout/AlternatingHexagons"/>
    <dgm:cxn modelId="{FFE38EC2-5C13-457C-9B63-86FB7135BB81}" type="presParOf" srcId="{4535ACCF-0DA6-4F81-8840-76216E927D16}" destId="{38AAD96A-6EA3-4064-941C-F08A3F1E6D03}" srcOrd="2" destOrd="0" presId="urn:microsoft.com/office/officeart/2008/layout/AlternatingHexagons"/>
    <dgm:cxn modelId="{BB09CB67-8066-400A-A81B-DA1D457006B7}" type="presParOf" srcId="{38AAD96A-6EA3-4064-941C-F08A3F1E6D03}" destId="{F390B753-4DA8-4347-8AB9-3C4161274F42}" srcOrd="0" destOrd="0" presId="urn:microsoft.com/office/officeart/2008/layout/AlternatingHexagons"/>
    <dgm:cxn modelId="{F62F0052-148C-4E7D-A901-3C24B8BFA0BC}" type="presParOf" srcId="{38AAD96A-6EA3-4064-941C-F08A3F1E6D03}" destId="{DC26B071-FE69-4903-B5F0-A5B5E022D89D}" srcOrd="1" destOrd="0" presId="urn:microsoft.com/office/officeart/2008/layout/AlternatingHexagons"/>
    <dgm:cxn modelId="{E270A0D2-AAAC-4E5B-9060-56AE38EB4408}" type="presParOf" srcId="{38AAD96A-6EA3-4064-941C-F08A3F1E6D03}" destId="{D5C17FD0-18E1-4588-BEA6-D545AC70DE25}" srcOrd="2" destOrd="0" presId="urn:microsoft.com/office/officeart/2008/layout/AlternatingHexagons"/>
    <dgm:cxn modelId="{FCE38266-DE17-4A60-B387-A421F0746F9C}" type="presParOf" srcId="{38AAD96A-6EA3-4064-941C-F08A3F1E6D03}" destId="{10FA2CB6-FBBE-4573-8A9A-77E5D8C30391}" srcOrd="3" destOrd="0" presId="urn:microsoft.com/office/officeart/2008/layout/AlternatingHexagons"/>
    <dgm:cxn modelId="{FEE185CD-425C-4E37-9C13-50B68B8881AB}" type="presParOf" srcId="{38AAD96A-6EA3-4064-941C-F08A3F1E6D03}" destId="{721F48A8-3685-4D94-BA65-070C5EEE8B91}" srcOrd="4" destOrd="0" presId="urn:microsoft.com/office/officeart/2008/layout/AlternatingHexagons"/>
    <dgm:cxn modelId="{2745B033-956E-4D5B-A7C7-77527594452C}" type="presParOf" srcId="{4535ACCF-0DA6-4F81-8840-76216E927D16}" destId="{BA9F06F3-4C1E-42FC-99A7-273B96EE1644}" srcOrd="3" destOrd="0" presId="urn:microsoft.com/office/officeart/2008/layout/AlternatingHexagons"/>
    <dgm:cxn modelId="{C3BBB277-132D-48AA-A524-E49796543FC4}" type="presParOf" srcId="{4535ACCF-0DA6-4F81-8840-76216E927D16}" destId="{E38BDE59-64BC-4C74-941E-8AE28D069BCA}" srcOrd="4" destOrd="0" presId="urn:microsoft.com/office/officeart/2008/layout/AlternatingHexagons"/>
    <dgm:cxn modelId="{C7B5724F-0B56-43A4-90CA-D7F3826519C1}" type="presParOf" srcId="{E38BDE59-64BC-4C74-941E-8AE28D069BCA}" destId="{7755ADE2-1C6C-45B8-A496-E1162C9185E5}" srcOrd="0" destOrd="0" presId="urn:microsoft.com/office/officeart/2008/layout/AlternatingHexagons"/>
    <dgm:cxn modelId="{186DF25A-45B5-4F88-AA33-829F5B93F9E3}" type="presParOf" srcId="{E38BDE59-64BC-4C74-941E-8AE28D069BCA}" destId="{7BA52BE1-156C-409D-A793-27C30FCC6A3C}" srcOrd="1" destOrd="0" presId="urn:microsoft.com/office/officeart/2008/layout/AlternatingHexagons"/>
    <dgm:cxn modelId="{3E6E9A46-4E14-4BBC-AFB3-EA8D973D8AF7}" type="presParOf" srcId="{E38BDE59-64BC-4C74-941E-8AE28D069BCA}" destId="{EA767B92-ADD2-44A4-929D-B947DE545049}" srcOrd="2" destOrd="0" presId="urn:microsoft.com/office/officeart/2008/layout/AlternatingHexagons"/>
    <dgm:cxn modelId="{C24D0506-E9EB-4C06-A15D-D8AA7115F7BD}" type="presParOf" srcId="{E38BDE59-64BC-4C74-941E-8AE28D069BCA}" destId="{1BC9D73D-0CDC-460C-98FA-EE9F0E26D119}" srcOrd="3" destOrd="0" presId="urn:microsoft.com/office/officeart/2008/layout/AlternatingHexagons"/>
    <dgm:cxn modelId="{B16B14DB-09A3-46F6-8805-F5317DDE43D8}" type="presParOf" srcId="{E38BDE59-64BC-4C74-941E-8AE28D069BCA}" destId="{C4AF6C36-4341-4319-A24E-67C679D62A8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E1536B-B55E-4560-AA30-2309623B307C}"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pPr rtl="1"/>
          <a:endParaRPr lang="ar-SA"/>
        </a:p>
      </dgm:t>
    </dgm:pt>
    <dgm:pt modelId="{B9D7D5CC-5CB9-417C-9DAA-84DD5D884FD6}">
      <dgm:prSet phldrT="[نص]" custT="1">
        <dgm:style>
          <a:lnRef idx="1">
            <a:schemeClr val="accent2"/>
          </a:lnRef>
          <a:fillRef idx="2">
            <a:schemeClr val="accent2"/>
          </a:fillRef>
          <a:effectRef idx="1">
            <a:schemeClr val="accent2"/>
          </a:effectRef>
          <a:fontRef idx="minor">
            <a:schemeClr val="dk1"/>
          </a:fontRef>
        </dgm:style>
      </dgm:prSet>
      <dgm:spPr/>
      <dgm:t>
        <a:bodyPr/>
        <a:lstStyle/>
        <a:p>
          <a:pPr algn="ctr" rtl="1"/>
          <a:r>
            <a:rPr lang="ar-SA" sz="2800" b="1" dirty="0" smtClean="0">
              <a:latin typeface="Andalus" pitchFamily="18" charset="-78"/>
              <a:cs typeface="AL-Mohanad Black" panose="020B0604020202020204" charset="-78"/>
            </a:rPr>
            <a:t>2- لا تستخدم علامات (</a:t>
          </a:r>
          <a:r>
            <a:rPr lang="en-US" sz="2800" b="1" dirty="0" smtClean="0">
              <a:latin typeface="Andalus" pitchFamily="18" charset="-78"/>
              <a:cs typeface="AL-Mohanad Black" panose="020B0604020202020204" charset="-78"/>
            </a:rPr>
            <a:t>Markers</a:t>
          </a:r>
          <a:r>
            <a:rPr lang="ar-SA" sz="2800" b="1" dirty="0" smtClean="0">
              <a:latin typeface="Andalus" pitchFamily="18" charset="-78"/>
              <a:cs typeface="AL-Mohanad Black" panose="020B0604020202020204" charset="-78"/>
            </a:rPr>
            <a:t>) </a:t>
          </a:r>
          <a:endParaRPr lang="ar-SA" sz="2800" b="1" dirty="0">
            <a:latin typeface="Andalus" pitchFamily="18" charset="-78"/>
            <a:cs typeface="AL-Mohanad Black" panose="020B0604020202020204" charset="-78"/>
          </a:endParaRPr>
        </a:p>
      </dgm:t>
    </dgm:pt>
    <dgm:pt modelId="{AE897A04-F546-4358-8AAE-508B2FDC68DF}" type="parTrans" cxnId="{FB0CB35F-DE55-46B5-8BFD-A6B239B11D8F}">
      <dgm:prSet/>
      <dgm:spPr/>
      <dgm:t>
        <a:bodyPr/>
        <a:lstStyle/>
        <a:p>
          <a:pPr rtl="1"/>
          <a:endParaRPr lang="ar-SA"/>
        </a:p>
      </dgm:t>
    </dgm:pt>
    <dgm:pt modelId="{C2E47A2A-0487-4ACF-88DC-24428808793F}" type="sibTrans" cxnId="{FB0CB35F-DE55-46B5-8BFD-A6B239B11D8F}">
      <dgm:prSet/>
      <dgm:spPr/>
      <dgm:t>
        <a:bodyPr/>
        <a:lstStyle/>
        <a:p>
          <a:pPr rtl="1"/>
          <a:endParaRPr lang="ar-SA"/>
        </a:p>
      </dgm:t>
    </dgm:pt>
    <dgm:pt modelId="{102C2911-FA01-424E-9E48-65B72B9F90BE}">
      <dgm:prSet custT="1">
        <dgm:style>
          <a:lnRef idx="1">
            <a:schemeClr val="accent2"/>
          </a:lnRef>
          <a:fillRef idx="2">
            <a:schemeClr val="accent2"/>
          </a:fillRef>
          <a:effectRef idx="1">
            <a:schemeClr val="accent2"/>
          </a:effectRef>
          <a:fontRef idx="minor">
            <a:schemeClr val="dk1"/>
          </a:fontRef>
        </dgm:style>
      </dgm:prSet>
      <dgm:spPr/>
      <dgm:t>
        <a:bodyPr/>
        <a:lstStyle/>
        <a:p>
          <a:pPr algn="ctr" rtl="1"/>
          <a:r>
            <a:rPr lang="ar-SA" sz="2800" b="1" dirty="0" smtClean="0">
              <a:latin typeface="Andalus" pitchFamily="18" charset="-78"/>
              <a:cs typeface="AL-Mohanad Black" panose="020B0604020202020204" charset="-78"/>
            </a:rPr>
            <a:t>1- عن طريق استخدام علامات (</a:t>
          </a:r>
          <a:r>
            <a:rPr lang="en-US" sz="2800" b="1" dirty="0" smtClean="0">
              <a:latin typeface="Andalus" pitchFamily="18" charset="-78"/>
              <a:cs typeface="AL-Mohanad Black" panose="020B0604020202020204" charset="-78"/>
            </a:rPr>
            <a:t>Markers</a:t>
          </a:r>
          <a:r>
            <a:rPr lang="ar-SA" sz="3200" b="1" dirty="0" smtClean="0">
              <a:latin typeface="Andalus" pitchFamily="18" charset="-78"/>
              <a:cs typeface="Andalus" pitchFamily="18" charset="-78"/>
            </a:rPr>
            <a:t>) </a:t>
          </a:r>
          <a:endParaRPr lang="ar-SA" sz="3200" b="1" dirty="0">
            <a:latin typeface="Andalus" pitchFamily="18" charset="-78"/>
            <a:cs typeface="Andalus" pitchFamily="18" charset="-78"/>
          </a:endParaRPr>
        </a:p>
      </dgm:t>
    </dgm:pt>
    <dgm:pt modelId="{C31AB1B9-01E6-477B-87B4-78B2A35D7B89}" type="parTrans" cxnId="{0F982DB1-3F3D-44A8-A0C6-89333DA4FAFC}">
      <dgm:prSet/>
      <dgm:spPr/>
      <dgm:t>
        <a:bodyPr/>
        <a:lstStyle/>
        <a:p>
          <a:pPr rtl="1"/>
          <a:endParaRPr lang="ar-SA"/>
        </a:p>
      </dgm:t>
    </dgm:pt>
    <dgm:pt modelId="{D0A10385-4E32-44E3-8F38-4179020AEBB0}" type="sibTrans" cxnId="{0F982DB1-3F3D-44A8-A0C6-89333DA4FAFC}">
      <dgm:prSet/>
      <dgm:spPr/>
      <dgm:t>
        <a:bodyPr/>
        <a:lstStyle/>
        <a:p>
          <a:pPr rtl="1"/>
          <a:endParaRPr lang="ar-SA"/>
        </a:p>
      </dgm:t>
    </dgm:pt>
    <dgm:pt modelId="{D3D1F755-075D-45AF-B2EE-DF8AE4D0322B}" type="pres">
      <dgm:prSet presAssocID="{D5E1536B-B55E-4560-AA30-2309623B307C}" presName="diagram" presStyleCnt="0">
        <dgm:presLayoutVars>
          <dgm:chPref val="1"/>
          <dgm:dir/>
          <dgm:animOne val="branch"/>
          <dgm:animLvl val="lvl"/>
          <dgm:resizeHandles/>
        </dgm:presLayoutVars>
      </dgm:prSet>
      <dgm:spPr/>
      <dgm:t>
        <a:bodyPr/>
        <a:lstStyle/>
        <a:p>
          <a:endParaRPr lang="en-US"/>
        </a:p>
      </dgm:t>
    </dgm:pt>
    <dgm:pt modelId="{F4C34FEA-E99E-48E7-9963-7DCC4E25B060}" type="pres">
      <dgm:prSet presAssocID="{102C2911-FA01-424E-9E48-65B72B9F90BE}" presName="root" presStyleCnt="0"/>
      <dgm:spPr/>
    </dgm:pt>
    <dgm:pt modelId="{68879CD2-5006-413A-BAB4-F1555CBE89A5}" type="pres">
      <dgm:prSet presAssocID="{102C2911-FA01-424E-9E48-65B72B9F90BE}" presName="rootComposite" presStyleCnt="0"/>
      <dgm:spPr/>
    </dgm:pt>
    <dgm:pt modelId="{EFE5CFC2-E3EB-4FEA-A44B-343BC6D0A3A9}" type="pres">
      <dgm:prSet presAssocID="{102C2911-FA01-424E-9E48-65B72B9F90BE}" presName="rootText" presStyleLbl="node1" presStyleIdx="0" presStyleCnt="2"/>
      <dgm:spPr/>
      <dgm:t>
        <a:bodyPr/>
        <a:lstStyle/>
        <a:p>
          <a:endParaRPr lang="en-US"/>
        </a:p>
      </dgm:t>
    </dgm:pt>
    <dgm:pt modelId="{F0353F41-7F7C-44D2-865E-E9F79818106C}" type="pres">
      <dgm:prSet presAssocID="{102C2911-FA01-424E-9E48-65B72B9F90BE}" presName="rootConnector" presStyleLbl="node1" presStyleIdx="0" presStyleCnt="2"/>
      <dgm:spPr/>
      <dgm:t>
        <a:bodyPr/>
        <a:lstStyle/>
        <a:p>
          <a:endParaRPr lang="en-US"/>
        </a:p>
      </dgm:t>
    </dgm:pt>
    <dgm:pt modelId="{ED154361-0760-4556-BFC6-6F05F1F6A3BA}" type="pres">
      <dgm:prSet presAssocID="{102C2911-FA01-424E-9E48-65B72B9F90BE}" presName="childShape" presStyleCnt="0"/>
      <dgm:spPr/>
    </dgm:pt>
    <dgm:pt modelId="{C6E2FB2B-FA36-435C-A1F7-2A319202AA73}" type="pres">
      <dgm:prSet presAssocID="{B9D7D5CC-5CB9-417C-9DAA-84DD5D884FD6}" presName="root" presStyleCnt="0"/>
      <dgm:spPr/>
    </dgm:pt>
    <dgm:pt modelId="{F5B17029-A4EB-4CDD-9F45-F9A19BA91366}" type="pres">
      <dgm:prSet presAssocID="{B9D7D5CC-5CB9-417C-9DAA-84DD5D884FD6}" presName="rootComposite" presStyleCnt="0"/>
      <dgm:spPr/>
    </dgm:pt>
    <dgm:pt modelId="{9015F953-ED74-4B64-B87B-CBF42C541A10}" type="pres">
      <dgm:prSet presAssocID="{B9D7D5CC-5CB9-417C-9DAA-84DD5D884FD6}" presName="rootText" presStyleLbl="node1" presStyleIdx="1" presStyleCnt="2"/>
      <dgm:spPr/>
      <dgm:t>
        <a:bodyPr/>
        <a:lstStyle/>
        <a:p>
          <a:endParaRPr lang="en-US"/>
        </a:p>
      </dgm:t>
    </dgm:pt>
    <dgm:pt modelId="{1392DDF5-FC82-40CA-88AC-A50D3CB9D80D}" type="pres">
      <dgm:prSet presAssocID="{B9D7D5CC-5CB9-417C-9DAA-84DD5D884FD6}" presName="rootConnector" presStyleLbl="node1" presStyleIdx="1" presStyleCnt="2"/>
      <dgm:spPr/>
      <dgm:t>
        <a:bodyPr/>
        <a:lstStyle/>
        <a:p>
          <a:endParaRPr lang="en-US"/>
        </a:p>
      </dgm:t>
    </dgm:pt>
    <dgm:pt modelId="{3D470C92-C988-45CE-AF0B-66F7989A96CA}" type="pres">
      <dgm:prSet presAssocID="{B9D7D5CC-5CB9-417C-9DAA-84DD5D884FD6}" presName="childShape" presStyleCnt="0"/>
      <dgm:spPr/>
    </dgm:pt>
  </dgm:ptLst>
  <dgm:cxnLst>
    <dgm:cxn modelId="{EA1F3CEB-295D-4A76-9789-B5310CE81FFF}" type="presOf" srcId="{102C2911-FA01-424E-9E48-65B72B9F90BE}" destId="{F0353F41-7F7C-44D2-865E-E9F79818106C}" srcOrd="1" destOrd="0" presId="urn:microsoft.com/office/officeart/2005/8/layout/hierarchy3"/>
    <dgm:cxn modelId="{81578286-4BA8-409F-9786-51BDCB929EDA}" type="presOf" srcId="{B9D7D5CC-5CB9-417C-9DAA-84DD5D884FD6}" destId="{1392DDF5-FC82-40CA-88AC-A50D3CB9D80D}" srcOrd="1" destOrd="0" presId="urn:microsoft.com/office/officeart/2005/8/layout/hierarchy3"/>
    <dgm:cxn modelId="{13F1D68D-0711-4D17-A204-9ED16944242C}" type="presOf" srcId="{D5E1536B-B55E-4560-AA30-2309623B307C}" destId="{D3D1F755-075D-45AF-B2EE-DF8AE4D0322B}" srcOrd="0" destOrd="0" presId="urn:microsoft.com/office/officeart/2005/8/layout/hierarchy3"/>
    <dgm:cxn modelId="{FB0CB35F-DE55-46B5-8BFD-A6B239B11D8F}" srcId="{D5E1536B-B55E-4560-AA30-2309623B307C}" destId="{B9D7D5CC-5CB9-417C-9DAA-84DD5D884FD6}" srcOrd="1" destOrd="0" parTransId="{AE897A04-F546-4358-8AAE-508B2FDC68DF}" sibTransId="{C2E47A2A-0487-4ACF-88DC-24428808793F}"/>
    <dgm:cxn modelId="{0F982DB1-3F3D-44A8-A0C6-89333DA4FAFC}" srcId="{D5E1536B-B55E-4560-AA30-2309623B307C}" destId="{102C2911-FA01-424E-9E48-65B72B9F90BE}" srcOrd="0" destOrd="0" parTransId="{C31AB1B9-01E6-477B-87B4-78B2A35D7B89}" sibTransId="{D0A10385-4E32-44E3-8F38-4179020AEBB0}"/>
    <dgm:cxn modelId="{B08A2B64-4C4F-4C28-A7B0-CF47D7207540}" type="presOf" srcId="{B9D7D5CC-5CB9-417C-9DAA-84DD5D884FD6}" destId="{9015F953-ED74-4B64-B87B-CBF42C541A10}" srcOrd="0" destOrd="0" presId="urn:microsoft.com/office/officeart/2005/8/layout/hierarchy3"/>
    <dgm:cxn modelId="{8DD00518-731B-4797-BD02-215DCE7D4EAD}" type="presOf" srcId="{102C2911-FA01-424E-9E48-65B72B9F90BE}" destId="{EFE5CFC2-E3EB-4FEA-A44B-343BC6D0A3A9}" srcOrd="0" destOrd="0" presId="urn:microsoft.com/office/officeart/2005/8/layout/hierarchy3"/>
    <dgm:cxn modelId="{A10D0571-8AA1-4D9A-8139-23ABA40B51E8}" type="presParOf" srcId="{D3D1F755-075D-45AF-B2EE-DF8AE4D0322B}" destId="{F4C34FEA-E99E-48E7-9963-7DCC4E25B060}" srcOrd="0" destOrd="0" presId="urn:microsoft.com/office/officeart/2005/8/layout/hierarchy3"/>
    <dgm:cxn modelId="{6DA511F2-F7EB-4193-8839-4079D7A1069F}" type="presParOf" srcId="{F4C34FEA-E99E-48E7-9963-7DCC4E25B060}" destId="{68879CD2-5006-413A-BAB4-F1555CBE89A5}" srcOrd="0" destOrd="0" presId="urn:microsoft.com/office/officeart/2005/8/layout/hierarchy3"/>
    <dgm:cxn modelId="{69EC2D9A-10DA-4037-B481-ECDD3C7763A8}" type="presParOf" srcId="{68879CD2-5006-413A-BAB4-F1555CBE89A5}" destId="{EFE5CFC2-E3EB-4FEA-A44B-343BC6D0A3A9}" srcOrd="0" destOrd="0" presId="urn:microsoft.com/office/officeart/2005/8/layout/hierarchy3"/>
    <dgm:cxn modelId="{CD5840FD-1F1B-4097-A3DA-17CF28DF0E40}" type="presParOf" srcId="{68879CD2-5006-413A-BAB4-F1555CBE89A5}" destId="{F0353F41-7F7C-44D2-865E-E9F79818106C}" srcOrd="1" destOrd="0" presId="urn:microsoft.com/office/officeart/2005/8/layout/hierarchy3"/>
    <dgm:cxn modelId="{A1A5162B-03EB-456F-85B7-ED19FFAED9CB}" type="presParOf" srcId="{F4C34FEA-E99E-48E7-9963-7DCC4E25B060}" destId="{ED154361-0760-4556-BFC6-6F05F1F6A3BA}" srcOrd="1" destOrd="0" presId="urn:microsoft.com/office/officeart/2005/8/layout/hierarchy3"/>
    <dgm:cxn modelId="{4ACFC874-55DD-4710-982A-3B35AB4529BA}" type="presParOf" srcId="{D3D1F755-075D-45AF-B2EE-DF8AE4D0322B}" destId="{C6E2FB2B-FA36-435C-A1F7-2A319202AA73}" srcOrd="1" destOrd="0" presId="urn:microsoft.com/office/officeart/2005/8/layout/hierarchy3"/>
    <dgm:cxn modelId="{1FD392E6-C38F-4C53-8567-4CB40FC3588F}" type="presParOf" srcId="{C6E2FB2B-FA36-435C-A1F7-2A319202AA73}" destId="{F5B17029-A4EB-4CDD-9F45-F9A19BA91366}" srcOrd="0" destOrd="0" presId="urn:microsoft.com/office/officeart/2005/8/layout/hierarchy3"/>
    <dgm:cxn modelId="{FFF3CE94-2AB8-422F-BFA4-5B18E7160838}" type="presParOf" srcId="{F5B17029-A4EB-4CDD-9F45-F9A19BA91366}" destId="{9015F953-ED74-4B64-B87B-CBF42C541A10}" srcOrd="0" destOrd="0" presId="urn:microsoft.com/office/officeart/2005/8/layout/hierarchy3"/>
    <dgm:cxn modelId="{D1881A50-3A4F-437F-A3B3-C5F2E42C1741}" type="presParOf" srcId="{F5B17029-A4EB-4CDD-9F45-F9A19BA91366}" destId="{1392DDF5-FC82-40CA-88AC-A50D3CB9D80D}" srcOrd="1" destOrd="0" presId="urn:microsoft.com/office/officeart/2005/8/layout/hierarchy3"/>
    <dgm:cxn modelId="{02E31685-ABE0-43FF-BC19-1CE4D80AEDF7}" type="presParOf" srcId="{C6E2FB2B-FA36-435C-A1F7-2A319202AA73}" destId="{3D470C92-C988-45CE-AF0B-66F7989A96C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17160D-D1DE-4B1D-81B8-CDC1DEC78493}" type="doc">
      <dgm:prSet loTypeId="urn:microsoft.com/office/officeart/2005/8/layout/hList1" loCatId="list" qsTypeId="urn:microsoft.com/office/officeart/2005/8/quickstyle/simple1" qsCatId="simple" csTypeId="urn:microsoft.com/office/officeart/2005/8/colors/accent4_2" csCatId="accent4" phldr="1"/>
      <dgm:spPr/>
      <dgm:t>
        <a:bodyPr/>
        <a:lstStyle/>
        <a:p>
          <a:pPr rtl="1"/>
          <a:endParaRPr lang="ar-SA"/>
        </a:p>
      </dgm:t>
    </dgm:pt>
    <dgm:pt modelId="{D4E3A47D-A00F-469A-AA36-937191ABAE86}">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SA" sz="2800" b="1" dirty="0" smtClean="0">
              <a:solidFill>
                <a:srgbClr val="660066"/>
              </a:solidFill>
            </a:rPr>
            <a:t>نبذة عن التطبيق</a:t>
          </a:r>
          <a:endParaRPr lang="ar-SA" sz="2800" b="1" dirty="0">
            <a:solidFill>
              <a:srgbClr val="660066"/>
            </a:solidFill>
          </a:endParaRPr>
        </a:p>
      </dgm:t>
    </dgm:pt>
    <dgm:pt modelId="{5E403F09-3837-42BA-908A-5FF80876760A}" type="parTrans" cxnId="{774044FB-04C2-4076-AE42-A25D79B45798}">
      <dgm:prSet/>
      <dgm:spPr/>
      <dgm:t>
        <a:bodyPr/>
        <a:lstStyle/>
        <a:p>
          <a:pPr rtl="1"/>
          <a:endParaRPr lang="ar-SA"/>
        </a:p>
      </dgm:t>
    </dgm:pt>
    <dgm:pt modelId="{B658C281-F4F9-4249-A6CB-381E8803A1DB}" type="sibTrans" cxnId="{774044FB-04C2-4076-AE42-A25D79B45798}">
      <dgm:prSet/>
      <dgm:spPr/>
      <dgm:t>
        <a:bodyPr/>
        <a:lstStyle/>
        <a:p>
          <a:pPr rtl="1"/>
          <a:endParaRPr lang="ar-SA"/>
        </a:p>
      </dgm:t>
    </dgm:pt>
    <dgm:pt modelId="{4B73FCBF-6C94-4F3D-B01D-11C3FC734768}">
      <dgm:prSet phldrT="[نص]"/>
      <dgm:spPr/>
      <dgm:t>
        <a:bodyPr/>
        <a:lstStyle/>
        <a:p>
          <a:pPr rtl="1"/>
          <a:r>
            <a:rPr lang="ar-SA" b="1" dirty="0" smtClean="0"/>
            <a:t> اكثر تقنيات الواقع المعزز في التعليم انتشاراً.</a:t>
          </a:r>
          <a:endParaRPr lang="ar-SA" b="1" dirty="0"/>
        </a:p>
      </dgm:t>
    </dgm:pt>
    <dgm:pt modelId="{E36B351B-C44C-4640-A608-875CE1302DAC}" type="parTrans" cxnId="{0DD85D17-4DF4-48B6-A175-054FFC7D85A3}">
      <dgm:prSet/>
      <dgm:spPr/>
      <dgm:t>
        <a:bodyPr/>
        <a:lstStyle/>
        <a:p>
          <a:pPr rtl="1"/>
          <a:endParaRPr lang="ar-SA"/>
        </a:p>
      </dgm:t>
    </dgm:pt>
    <dgm:pt modelId="{F633A976-B0EF-458B-9870-FEDA00201F02}" type="sibTrans" cxnId="{0DD85D17-4DF4-48B6-A175-054FFC7D85A3}">
      <dgm:prSet/>
      <dgm:spPr/>
      <dgm:t>
        <a:bodyPr/>
        <a:lstStyle/>
        <a:p>
          <a:pPr rtl="1"/>
          <a:endParaRPr lang="ar-SA"/>
        </a:p>
      </dgm:t>
    </dgm:pt>
    <dgm:pt modelId="{02C2863D-BAA8-459A-A8D1-CDF501B5E5CB}">
      <dgm:prSet phldrT="[نص]"/>
      <dgm:spPr/>
      <dgm:t>
        <a:bodyPr/>
        <a:lstStyle/>
        <a:p>
          <a:pPr rtl="1"/>
          <a:r>
            <a:rPr lang="ar-SA" b="1" dirty="0" smtClean="0"/>
            <a:t>يستطيع المعلم من خلالها  الاتصال بالمحتوى الرقمي.</a:t>
          </a:r>
          <a:endParaRPr lang="ar-SA" b="1" dirty="0"/>
        </a:p>
      </dgm:t>
    </dgm:pt>
    <dgm:pt modelId="{E30A29CC-5221-445F-9302-5EE69A60B43B}" type="parTrans" cxnId="{8EEADD02-CFA7-436A-B773-265BF316BF45}">
      <dgm:prSet/>
      <dgm:spPr/>
      <dgm:t>
        <a:bodyPr/>
        <a:lstStyle/>
        <a:p>
          <a:pPr rtl="1"/>
          <a:endParaRPr lang="ar-SA"/>
        </a:p>
      </dgm:t>
    </dgm:pt>
    <dgm:pt modelId="{85FB76BB-30E2-44FB-97BA-0B122C89EFE0}" type="sibTrans" cxnId="{8EEADD02-CFA7-436A-B773-265BF316BF45}">
      <dgm:prSet/>
      <dgm:spPr/>
      <dgm:t>
        <a:bodyPr/>
        <a:lstStyle/>
        <a:p>
          <a:pPr rtl="1"/>
          <a:endParaRPr lang="ar-SA"/>
        </a:p>
      </dgm:t>
    </dgm:pt>
    <dgm:pt modelId="{0B254DE7-5E5D-4CD8-AA0F-78822B61EC93}">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SA" sz="2800" b="1" dirty="0" smtClean="0">
              <a:solidFill>
                <a:srgbClr val="660066"/>
              </a:solidFill>
            </a:rPr>
            <a:t>المتجر</a:t>
          </a:r>
          <a:endParaRPr lang="ar-SA" sz="2800" b="1" dirty="0">
            <a:solidFill>
              <a:srgbClr val="660066"/>
            </a:solidFill>
          </a:endParaRPr>
        </a:p>
      </dgm:t>
    </dgm:pt>
    <dgm:pt modelId="{CB38CBBA-FFFB-4A4B-A592-E8C11C753A64}" type="parTrans" cxnId="{FB278430-CEF4-4C5A-9AB9-5656060A81A1}">
      <dgm:prSet/>
      <dgm:spPr/>
      <dgm:t>
        <a:bodyPr/>
        <a:lstStyle/>
        <a:p>
          <a:pPr rtl="1"/>
          <a:endParaRPr lang="ar-SA"/>
        </a:p>
      </dgm:t>
    </dgm:pt>
    <dgm:pt modelId="{4080A62E-F524-419C-8371-4B5D11940793}" type="sibTrans" cxnId="{FB278430-CEF4-4C5A-9AB9-5656060A81A1}">
      <dgm:prSet/>
      <dgm:spPr/>
      <dgm:t>
        <a:bodyPr/>
        <a:lstStyle/>
        <a:p>
          <a:pPr rtl="1"/>
          <a:endParaRPr lang="ar-SA"/>
        </a:p>
      </dgm:t>
    </dgm:pt>
    <dgm:pt modelId="{60ED8944-F5DB-44DE-8567-7A4CAA0C2387}">
      <dgm:prSet phldrT="[نص]">
        <dgm:style>
          <a:lnRef idx="2">
            <a:schemeClr val="accent4"/>
          </a:lnRef>
          <a:fillRef idx="1">
            <a:schemeClr val="lt1"/>
          </a:fillRef>
          <a:effectRef idx="0">
            <a:schemeClr val="accent4"/>
          </a:effectRef>
          <a:fontRef idx="minor">
            <a:schemeClr val="dk1"/>
          </a:fontRef>
        </dgm:style>
      </dgm:prSet>
      <dgm:spPr>
        <a:solidFill>
          <a:schemeClr val="accent4">
            <a:lumMod val="20000"/>
            <a:lumOff val="80000"/>
          </a:schemeClr>
        </a:solidFill>
        <a:ln>
          <a:solidFill>
            <a:schemeClr val="accent4">
              <a:lumMod val="20000"/>
              <a:lumOff val="80000"/>
            </a:schemeClr>
          </a:solidFill>
        </a:ln>
      </dgm:spPr>
      <dgm:t>
        <a:bodyPr/>
        <a:lstStyle/>
        <a:p>
          <a:pPr rtl="1"/>
          <a:r>
            <a:rPr lang="en-US" b="1" dirty="0" smtClean="0"/>
            <a:t>Android </a:t>
          </a:r>
          <a:endParaRPr lang="ar-SA" b="1" dirty="0"/>
        </a:p>
      </dgm:t>
    </dgm:pt>
    <dgm:pt modelId="{6BE0284A-0A0B-4435-9948-087CB0AA8A5E}" type="parTrans" cxnId="{BC2E9C14-F99C-44CF-90EC-BF827F37D6B1}">
      <dgm:prSet/>
      <dgm:spPr/>
      <dgm:t>
        <a:bodyPr/>
        <a:lstStyle/>
        <a:p>
          <a:pPr rtl="1"/>
          <a:endParaRPr lang="ar-SA"/>
        </a:p>
      </dgm:t>
    </dgm:pt>
    <dgm:pt modelId="{424D4821-823E-441E-8E84-E4875F1BB32D}" type="sibTrans" cxnId="{BC2E9C14-F99C-44CF-90EC-BF827F37D6B1}">
      <dgm:prSet/>
      <dgm:spPr/>
      <dgm:t>
        <a:bodyPr/>
        <a:lstStyle/>
        <a:p>
          <a:pPr rtl="1"/>
          <a:endParaRPr lang="ar-SA"/>
        </a:p>
      </dgm:t>
    </dgm:pt>
    <dgm:pt modelId="{345B108C-1B9E-4A8A-9178-1137014C746C}">
      <dgm:prSet phldrT="[نص]">
        <dgm:style>
          <a:lnRef idx="2">
            <a:schemeClr val="accent4"/>
          </a:lnRef>
          <a:fillRef idx="1">
            <a:schemeClr val="lt1"/>
          </a:fillRef>
          <a:effectRef idx="0">
            <a:schemeClr val="accent4"/>
          </a:effectRef>
          <a:fontRef idx="minor">
            <a:schemeClr val="dk1"/>
          </a:fontRef>
        </dgm:style>
      </dgm:prSet>
      <dgm:spPr>
        <a:solidFill>
          <a:schemeClr val="accent4">
            <a:lumMod val="20000"/>
            <a:lumOff val="80000"/>
          </a:schemeClr>
        </a:solidFill>
        <a:ln>
          <a:solidFill>
            <a:schemeClr val="accent4">
              <a:lumMod val="20000"/>
              <a:lumOff val="80000"/>
            </a:schemeClr>
          </a:solidFill>
        </a:ln>
      </dgm:spPr>
      <dgm:t>
        <a:bodyPr/>
        <a:lstStyle/>
        <a:p>
          <a:pPr rtl="1"/>
          <a:r>
            <a:rPr lang="en-US" b="1" dirty="0" smtClean="0"/>
            <a:t>Apple</a:t>
          </a:r>
          <a:endParaRPr lang="ar-SA" b="1" dirty="0"/>
        </a:p>
      </dgm:t>
    </dgm:pt>
    <dgm:pt modelId="{290A6A2F-22BD-4DAB-9957-461433ABE0BF}" type="parTrans" cxnId="{2BCABEAF-5BD3-4D54-9ADB-E079AE13E859}">
      <dgm:prSet/>
      <dgm:spPr/>
      <dgm:t>
        <a:bodyPr/>
        <a:lstStyle/>
        <a:p>
          <a:pPr rtl="1"/>
          <a:endParaRPr lang="ar-SA"/>
        </a:p>
      </dgm:t>
    </dgm:pt>
    <dgm:pt modelId="{6B08C427-6AA3-4625-BD48-8B2203C2B1DA}" type="sibTrans" cxnId="{2BCABEAF-5BD3-4D54-9ADB-E079AE13E859}">
      <dgm:prSet/>
      <dgm:spPr/>
      <dgm:t>
        <a:bodyPr/>
        <a:lstStyle/>
        <a:p>
          <a:pPr rtl="1"/>
          <a:endParaRPr lang="ar-SA"/>
        </a:p>
      </dgm:t>
    </dgm:pt>
    <dgm:pt modelId="{C079E077-2049-47DC-AF1D-D38F7728F9FB}">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SA" sz="2800" b="1" dirty="0" smtClean="0">
              <a:solidFill>
                <a:srgbClr val="660066"/>
              </a:solidFill>
            </a:rPr>
            <a:t>اسم التطبيق</a:t>
          </a:r>
          <a:endParaRPr lang="ar-SA" sz="2800" b="1" dirty="0">
            <a:solidFill>
              <a:srgbClr val="660066"/>
            </a:solidFill>
          </a:endParaRPr>
        </a:p>
      </dgm:t>
    </dgm:pt>
    <dgm:pt modelId="{C89B1EB3-D7DB-4021-AED1-27F45457D361}" type="parTrans" cxnId="{AD36F62D-1E61-47FB-B979-3CEEF24E8C89}">
      <dgm:prSet/>
      <dgm:spPr/>
      <dgm:t>
        <a:bodyPr/>
        <a:lstStyle/>
        <a:p>
          <a:pPr rtl="1"/>
          <a:endParaRPr lang="ar-SA"/>
        </a:p>
      </dgm:t>
    </dgm:pt>
    <dgm:pt modelId="{99534440-8BBE-4871-8FE4-61B2DD305CCB}" type="sibTrans" cxnId="{AD36F62D-1E61-47FB-B979-3CEEF24E8C89}">
      <dgm:prSet/>
      <dgm:spPr/>
      <dgm:t>
        <a:bodyPr/>
        <a:lstStyle/>
        <a:p>
          <a:pPr rtl="1"/>
          <a:endParaRPr lang="ar-SA"/>
        </a:p>
      </dgm:t>
    </dgm:pt>
    <dgm:pt modelId="{E881A6A0-3740-42F0-9F75-1A37ABBD68B4}">
      <dgm:prSet phldrT="[نص]">
        <dgm:style>
          <a:lnRef idx="2">
            <a:schemeClr val="accent4"/>
          </a:lnRef>
          <a:fillRef idx="1">
            <a:schemeClr val="lt1"/>
          </a:fillRef>
          <a:effectRef idx="0">
            <a:schemeClr val="accent4"/>
          </a:effectRef>
          <a:fontRef idx="minor">
            <a:schemeClr val="dk1"/>
          </a:fontRef>
        </dgm:style>
      </dgm:prSet>
      <dgm:spPr>
        <a:solidFill>
          <a:schemeClr val="accent4">
            <a:lumMod val="20000"/>
            <a:lumOff val="80000"/>
          </a:schemeClr>
        </a:solidFill>
        <a:ln>
          <a:solidFill>
            <a:schemeClr val="accent4">
              <a:lumMod val="20000"/>
              <a:lumOff val="80000"/>
            </a:schemeClr>
          </a:solidFill>
        </a:ln>
      </dgm:spPr>
      <dgm:t>
        <a:bodyPr/>
        <a:lstStyle/>
        <a:p>
          <a:pPr rtl="1"/>
          <a:r>
            <a:rPr lang="en-US" b="1" dirty="0" err="1" smtClean="0"/>
            <a:t>Aurasma</a:t>
          </a:r>
          <a:endParaRPr lang="ar-SA" b="1" dirty="0"/>
        </a:p>
      </dgm:t>
    </dgm:pt>
    <dgm:pt modelId="{C7064200-6CD7-4C54-9671-EC5B676CB62F}" type="parTrans" cxnId="{F63EE25C-9736-4850-A60C-2778E3A0FDBD}">
      <dgm:prSet/>
      <dgm:spPr/>
      <dgm:t>
        <a:bodyPr/>
        <a:lstStyle/>
        <a:p>
          <a:pPr rtl="1"/>
          <a:endParaRPr lang="ar-SA"/>
        </a:p>
      </dgm:t>
    </dgm:pt>
    <dgm:pt modelId="{DAEE4AA6-ADED-4CA9-8B43-93BE3440F7DE}" type="sibTrans" cxnId="{F63EE25C-9736-4850-A60C-2778E3A0FDBD}">
      <dgm:prSet/>
      <dgm:spPr/>
      <dgm:t>
        <a:bodyPr/>
        <a:lstStyle/>
        <a:p>
          <a:pPr rtl="1"/>
          <a:endParaRPr lang="ar-SA"/>
        </a:p>
      </dgm:t>
    </dgm:pt>
    <dgm:pt modelId="{97FF8BB9-F7C0-4C73-94AE-77D338048EF6}" type="pres">
      <dgm:prSet presAssocID="{EA17160D-D1DE-4B1D-81B8-CDC1DEC78493}" presName="Name0" presStyleCnt="0">
        <dgm:presLayoutVars>
          <dgm:dir/>
          <dgm:animLvl val="lvl"/>
          <dgm:resizeHandles val="exact"/>
        </dgm:presLayoutVars>
      </dgm:prSet>
      <dgm:spPr/>
      <dgm:t>
        <a:bodyPr/>
        <a:lstStyle/>
        <a:p>
          <a:pPr rtl="1"/>
          <a:endParaRPr lang="ar-SA"/>
        </a:p>
      </dgm:t>
    </dgm:pt>
    <dgm:pt modelId="{0032A729-D108-4922-8C26-1F41B9EF2892}" type="pres">
      <dgm:prSet presAssocID="{D4E3A47D-A00F-469A-AA36-937191ABAE86}" presName="composite" presStyleCnt="0"/>
      <dgm:spPr/>
    </dgm:pt>
    <dgm:pt modelId="{F6886BA5-FAB7-4D5C-84AA-C0E24A4995FD}" type="pres">
      <dgm:prSet presAssocID="{D4E3A47D-A00F-469A-AA36-937191ABAE86}" presName="parTx" presStyleLbl="alignNode1" presStyleIdx="0" presStyleCnt="3">
        <dgm:presLayoutVars>
          <dgm:chMax val="0"/>
          <dgm:chPref val="0"/>
          <dgm:bulletEnabled val="1"/>
        </dgm:presLayoutVars>
      </dgm:prSet>
      <dgm:spPr/>
      <dgm:t>
        <a:bodyPr/>
        <a:lstStyle/>
        <a:p>
          <a:pPr rtl="1"/>
          <a:endParaRPr lang="ar-SA"/>
        </a:p>
      </dgm:t>
    </dgm:pt>
    <dgm:pt modelId="{B77ED9D4-11B0-4736-9076-C36A755A1E5D}" type="pres">
      <dgm:prSet presAssocID="{D4E3A47D-A00F-469A-AA36-937191ABAE86}" presName="desTx" presStyleLbl="alignAccFollowNode1" presStyleIdx="0" presStyleCnt="3">
        <dgm:presLayoutVars>
          <dgm:bulletEnabled val="1"/>
        </dgm:presLayoutVars>
      </dgm:prSet>
      <dgm:spPr/>
      <dgm:t>
        <a:bodyPr/>
        <a:lstStyle/>
        <a:p>
          <a:pPr rtl="1"/>
          <a:endParaRPr lang="ar-SA"/>
        </a:p>
      </dgm:t>
    </dgm:pt>
    <dgm:pt modelId="{8E9583E9-A902-4B99-881A-8AC44F43191C}" type="pres">
      <dgm:prSet presAssocID="{B658C281-F4F9-4249-A6CB-381E8803A1DB}" presName="space" presStyleCnt="0"/>
      <dgm:spPr/>
    </dgm:pt>
    <dgm:pt modelId="{C2413891-2532-45DA-B18A-12FAD3B99E96}" type="pres">
      <dgm:prSet presAssocID="{0B254DE7-5E5D-4CD8-AA0F-78822B61EC93}" presName="composite" presStyleCnt="0"/>
      <dgm:spPr/>
    </dgm:pt>
    <dgm:pt modelId="{74E7B422-2E77-4300-BEBF-D403CA3121FD}" type="pres">
      <dgm:prSet presAssocID="{0B254DE7-5E5D-4CD8-AA0F-78822B61EC93}" presName="parTx" presStyleLbl="alignNode1" presStyleIdx="1" presStyleCnt="3" custScaleX="43359">
        <dgm:presLayoutVars>
          <dgm:chMax val="0"/>
          <dgm:chPref val="0"/>
          <dgm:bulletEnabled val="1"/>
        </dgm:presLayoutVars>
      </dgm:prSet>
      <dgm:spPr/>
      <dgm:t>
        <a:bodyPr/>
        <a:lstStyle/>
        <a:p>
          <a:pPr rtl="1"/>
          <a:endParaRPr lang="ar-SA"/>
        </a:p>
      </dgm:t>
    </dgm:pt>
    <dgm:pt modelId="{F66F1DDD-7E78-46EE-9C56-115687239AB6}" type="pres">
      <dgm:prSet presAssocID="{0B254DE7-5E5D-4CD8-AA0F-78822B61EC93}" presName="desTx" presStyleLbl="alignAccFollowNode1" presStyleIdx="1" presStyleCnt="3" custScaleX="42326">
        <dgm:presLayoutVars>
          <dgm:bulletEnabled val="1"/>
        </dgm:presLayoutVars>
      </dgm:prSet>
      <dgm:spPr/>
      <dgm:t>
        <a:bodyPr/>
        <a:lstStyle/>
        <a:p>
          <a:pPr rtl="1"/>
          <a:endParaRPr lang="ar-SA"/>
        </a:p>
      </dgm:t>
    </dgm:pt>
    <dgm:pt modelId="{5273E155-2CFA-4CAA-B44E-FF0A9F23F5E5}" type="pres">
      <dgm:prSet presAssocID="{4080A62E-F524-419C-8371-4B5D11940793}" presName="space" presStyleCnt="0"/>
      <dgm:spPr/>
    </dgm:pt>
    <dgm:pt modelId="{DFC651CC-6990-4751-B50F-8F838F0982E2}" type="pres">
      <dgm:prSet presAssocID="{C079E077-2049-47DC-AF1D-D38F7728F9FB}" presName="composite" presStyleCnt="0"/>
      <dgm:spPr/>
    </dgm:pt>
    <dgm:pt modelId="{578CD10A-642F-482D-A437-69C47DF898F7}" type="pres">
      <dgm:prSet presAssocID="{C079E077-2049-47DC-AF1D-D38F7728F9FB}" presName="parTx" presStyleLbl="alignNode1" presStyleIdx="2" presStyleCnt="3" custScaleX="52176">
        <dgm:presLayoutVars>
          <dgm:chMax val="0"/>
          <dgm:chPref val="0"/>
          <dgm:bulletEnabled val="1"/>
        </dgm:presLayoutVars>
      </dgm:prSet>
      <dgm:spPr/>
      <dgm:t>
        <a:bodyPr/>
        <a:lstStyle/>
        <a:p>
          <a:pPr rtl="1"/>
          <a:endParaRPr lang="ar-SA"/>
        </a:p>
      </dgm:t>
    </dgm:pt>
    <dgm:pt modelId="{5F7642D3-570D-48A9-A62C-D99F7FF54C0A}" type="pres">
      <dgm:prSet presAssocID="{C079E077-2049-47DC-AF1D-D38F7728F9FB}" presName="desTx" presStyleLbl="alignAccFollowNode1" presStyleIdx="2" presStyleCnt="3" custScaleX="52657">
        <dgm:presLayoutVars>
          <dgm:bulletEnabled val="1"/>
        </dgm:presLayoutVars>
      </dgm:prSet>
      <dgm:spPr/>
      <dgm:t>
        <a:bodyPr/>
        <a:lstStyle/>
        <a:p>
          <a:pPr rtl="1"/>
          <a:endParaRPr lang="ar-SA"/>
        </a:p>
      </dgm:t>
    </dgm:pt>
  </dgm:ptLst>
  <dgm:cxnLst>
    <dgm:cxn modelId="{2BCABEAF-5BD3-4D54-9ADB-E079AE13E859}" srcId="{0B254DE7-5E5D-4CD8-AA0F-78822B61EC93}" destId="{345B108C-1B9E-4A8A-9178-1137014C746C}" srcOrd="1" destOrd="0" parTransId="{290A6A2F-22BD-4DAB-9957-461433ABE0BF}" sibTransId="{6B08C427-6AA3-4625-BD48-8B2203C2B1DA}"/>
    <dgm:cxn modelId="{02A30D7E-85FF-4C35-BCDD-40BD3BC0DE13}" type="presOf" srcId="{60ED8944-F5DB-44DE-8567-7A4CAA0C2387}" destId="{F66F1DDD-7E78-46EE-9C56-115687239AB6}" srcOrd="0" destOrd="0" presId="urn:microsoft.com/office/officeart/2005/8/layout/hList1"/>
    <dgm:cxn modelId="{8EEADD02-CFA7-436A-B773-265BF316BF45}" srcId="{D4E3A47D-A00F-469A-AA36-937191ABAE86}" destId="{02C2863D-BAA8-459A-A8D1-CDF501B5E5CB}" srcOrd="1" destOrd="0" parTransId="{E30A29CC-5221-445F-9302-5EE69A60B43B}" sibTransId="{85FB76BB-30E2-44FB-97BA-0B122C89EFE0}"/>
    <dgm:cxn modelId="{6EAE84F0-D97A-49B4-9437-93887B3A7053}" type="presOf" srcId="{4B73FCBF-6C94-4F3D-B01D-11C3FC734768}" destId="{B77ED9D4-11B0-4736-9076-C36A755A1E5D}" srcOrd="0" destOrd="0" presId="urn:microsoft.com/office/officeart/2005/8/layout/hList1"/>
    <dgm:cxn modelId="{CB661AFE-FA42-48D3-A43F-DE91FFF27EEB}" type="presOf" srcId="{0B254DE7-5E5D-4CD8-AA0F-78822B61EC93}" destId="{74E7B422-2E77-4300-BEBF-D403CA3121FD}" srcOrd="0" destOrd="0" presId="urn:microsoft.com/office/officeart/2005/8/layout/hList1"/>
    <dgm:cxn modelId="{AD36F62D-1E61-47FB-B979-3CEEF24E8C89}" srcId="{EA17160D-D1DE-4B1D-81B8-CDC1DEC78493}" destId="{C079E077-2049-47DC-AF1D-D38F7728F9FB}" srcOrd="2" destOrd="0" parTransId="{C89B1EB3-D7DB-4021-AED1-27F45457D361}" sibTransId="{99534440-8BBE-4871-8FE4-61B2DD305CCB}"/>
    <dgm:cxn modelId="{F5D46887-7986-4522-8FDD-79BF2F09E387}" type="presOf" srcId="{E881A6A0-3740-42F0-9F75-1A37ABBD68B4}" destId="{5F7642D3-570D-48A9-A62C-D99F7FF54C0A}" srcOrd="0" destOrd="0" presId="urn:microsoft.com/office/officeart/2005/8/layout/hList1"/>
    <dgm:cxn modelId="{774044FB-04C2-4076-AE42-A25D79B45798}" srcId="{EA17160D-D1DE-4B1D-81B8-CDC1DEC78493}" destId="{D4E3A47D-A00F-469A-AA36-937191ABAE86}" srcOrd="0" destOrd="0" parTransId="{5E403F09-3837-42BA-908A-5FF80876760A}" sibTransId="{B658C281-F4F9-4249-A6CB-381E8803A1DB}"/>
    <dgm:cxn modelId="{BC2E9C14-F99C-44CF-90EC-BF827F37D6B1}" srcId="{0B254DE7-5E5D-4CD8-AA0F-78822B61EC93}" destId="{60ED8944-F5DB-44DE-8567-7A4CAA0C2387}" srcOrd="0" destOrd="0" parTransId="{6BE0284A-0A0B-4435-9948-087CB0AA8A5E}" sibTransId="{424D4821-823E-441E-8E84-E4875F1BB32D}"/>
    <dgm:cxn modelId="{F63EE25C-9736-4850-A60C-2778E3A0FDBD}" srcId="{C079E077-2049-47DC-AF1D-D38F7728F9FB}" destId="{E881A6A0-3740-42F0-9F75-1A37ABBD68B4}" srcOrd="0" destOrd="0" parTransId="{C7064200-6CD7-4C54-9671-EC5B676CB62F}" sibTransId="{DAEE4AA6-ADED-4CA9-8B43-93BE3440F7DE}"/>
    <dgm:cxn modelId="{C66671B9-2D97-4E47-9DD7-2A1F21417390}" type="presOf" srcId="{EA17160D-D1DE-4B1D-81B8-CDC1DEC78493}" destId="{97FF8BB9-F7C0-4C73-94AE-77D338048EF6}" srcOrd="0" destOrd="0" presId="urn:microsoft.com/office/officeart/2005/8/layout/hList1"/>
    <dgm:cxn modelId="{DCB75923-3CBE-4AAC-834D-B4C32E5C9B56}" type="presOf" srcId="{345B108C-1B9E-4A8A-9178-1137014C746C}" destId="{F66F1DDD-7E78-46EE-9C56-115687239AB6}" srcOrd="0" destOrd="1" presId="urn:microsoft.com/office/officeart/2005/8/layout/hList1"/>
    <dgm:cxn modelId="{2A8483BF-3C35-400F-B26B-59ECE645213B}" type="presOf" srcId="{D4E3A47D-A00F-469A-AA36-937191ABAE86}" destId="{F6886BA5-FAB7-4D5C-84AA-C0E24A4995FD}" srcOrd="0" destOrd="0" presId="urn:microsoft.com/office/officeart/2005/8/layout/hList1"/>
    <dgm:cxn modelId="{0DD85D17-4DF4-48B6-A175-054FFC7D85A3}" srcId="{D4E3A47D-A00F-469A-AA36-937191ABAE86}" destId="{4B73FCBF-6C94-4F3D-B01D-11C3FC734768}" srcOrd="0" destOrd="0" parTransId="{E36B351B-C44C-4640-A608-875CE1302DAC}" sibTransId="{F633A976-B0EF-458B-9870-FEDA00201F02}"/>
    <dgm:cxn modelId="{FB278430-CEF4-4C5A-9AB9-5656060A81A1}" srcId="{EA17160D-D1DE-4B1D-81B8-CDC1DEC78493}" destId="{0B254DE7-5E5D-4CD8-AA0F-78822B61EC93}" srcOrd="1" destOrd="0" parTransId="{CB38CBBA-FFFB-4A4B-A592-E8C11C753A64}" sibTransId="{4080A62E-F524-419C-8371-4B5D11940793}"/>
    <dgm:cxn modelId="{5C0284D7-A2FF-455B-9261-86DC92DC60CC}" type="presOf" srcId="{C079E077-2049-47DC-AF1D-D38F7728F9FB}" destId="{578CD10A-642F-482D-A437-69C47DF898F7}" srcOrd="0" destOrd="0" presId="urn:microsoft.com/office/officeart/2005/8/layout/hList1"/>
    <dgm:cxn modelId="{D600A034-BE8C-42AB-ACBC-04976B876873}" type="presOf" srcId="{02C2863D-BAA8-459A-A8D1-CDF501B5E5CB}" destId="{B77ED9D4-11B0-4736-9076-C36A755A1E5D}" srcOrd="0" destOrd="1" presId="urn:microsoft.com/office/officeart/2005/8/layout/hList1"/>
    <dgm:cxn modelId="{B0CE39A6-F931-4A20-82F8-2CBE39FD839A}" type="presParOf" srcId="{97FF8BB9-F7C0-4C73-94AE-77D338048EF6}" destId="{0032A729-D108-4922-8C26-1F41B9EF2892}" srcOrd="0" destOrd="0" presId="urn:microsoft.com/office/officeart/2005/8/layout/hList1"/>
    <dgm:cxn modelId="{E1B26E2F-3355-452B-950E-C9FBCE0E3802}" type="presParOf" srcId="{0032A729-D108-4922-8C26-1F41B9EF2892}" destId="{F6886BA5-FAB7-4D5C-84AA-C0E24A4995FD}" srcOrd="0" destOrd="0" presId="urn:microsoft.com/office/officeart/2005/8/layout/hList1"/>
    <dgm:cxn modelId="{546799D1-4552-4388-9D40-66093CC33590}" type="presParOf" srcId="{0032A729-D108-4922-8C26-1F41B9EF2892}" destId="{B77ED9D4-11B0-4736-9076-C36A755A1E5D}" srcOrd="1" destOrd="0" presId="urn:microsoft.com/office/officeart/2005/8/layout/hList1"/>
    <dgm:cxn modelId="{21DE2DCD-44A4-4F2F-A94C-D1337D39845B}" type="presParOf" srcId="{97FF8BB9-F7C0-4C73-94AE-77D338048EF6}" destId="{8E9583E9-A902-4B99-881A-8AC44F43191C}" srcOrd="1" destOrd="0" presId="urn:microsoft.com/office/officeart/2005/8/layout/hList1"/>
    <dgm:cxn modelId="{EB408E7A-AE86-4128-93AA-B2824F3728DF}" type="presParOf" srcId="{97FF8BB9-F7C0-4C73-94AE-77D338048EF6}" destId="{C2413891-2532-45DA-B18A-12FAD3B99E96}" srcOrd="2" destOrd="0" presId="urn:microsoft.com/office/officeart/2005/8/layout/hList1"/>
    <dgm:cxn modelId="{CDC5F7F5-7FA1-4A1F-813E-00408F1C0EE7}" type="presParOf" srcId="{C2413891-2532-45DA-B18A-12FAD3B99E96}" destId="{74E7B422-2E77-4300-BEBF-D403CA3121FD}" srcOrd="0" destOrd="0" presId="urn:microsoft.com/office/officeart/2005/8/layout/hList1"/>
    <dgm:cxn modelId="{396C278B-2FC2-4FBD-93CA-C9D6BD856356}" type="presParOf" srcId="{C2413891-2532-45DA-B18A-12FAD3B99E96}" destId="{F66F1DDD-7E78-46EE-9C56-115687239AB6}" srcOrd="1" destOrd="0" presId="urn:microsoft.com/office/officeart/2005/8/layout/hList1"/>
    <dgm:cxn modelId="{5AADD5FC-2F10-4074-AF81-2EBB7E71C34C}" type="presParOf" srcId="{97FF8BB9-F7C0-4C73-94AE-77D338048EF6}" destId="{5273E155-2CFA-4CAA-B44E-FF0A9F23F5E5}" srcOrd="3" destOrd="0" presId="urn:microsoft.com/office/officeart/2005/8/layout/hList1"/>
    <dgm:cxn modelId="{82864969-5668-4E20-8DFC-977401972436}" type="presParOf" srcId="{97FF8BB9-F7C0-4C73-94AE-77D338048EF6}" destId="{DFC651CC-6990-4751-B50F-8F838F0982E2}" srcOrd="4" destOrd="0" presId="urn:microsoft.com/office/officeart/2005/8/layout/hList1"/>
    <dgm:cxn modelId="{8302015A-C387-4CC3-BD93-DF2283A0A373}" type="presParOf" srcId="{DFC651CC-6990-4751-B50F-8F838F0982E2}" destId="{578CD10A-642F-482D-A437-69C47DF898F7}" srcOrd="0" destOrd="0" presId="urn:microsoft.com/office/officeart/2005/8/layout/hList1"/>
    <dgm:cxn modelId="{5BBB418B-C0A4-4C4D-920C-4C6F7EC4CEB1}" type="presParOf" srcId="{DFC651CC-6990-4751-B50F-8F838F0982E2}" destId="{5F7642D3-570D-48A9-A62C-D99F7FF54C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B640ED-653C-45F5-8FAD-6A2B13930282}" type="doc">
      <dgm:prSet loTypeId="urn:microsoft.com/office/officeart/2005/8/layout/hList7#1" loCatId="list" qsTypeId="urn:microsoft.com/office/officeart/2005/8/quickstyle/simple1" qsCatId="simple" csTypeId="urn:microsoft.com/office/officeart/2005/8/colors/accent1_2" csCatId="accent1" phldr="1"/>
      <dgm:spPr/>
    </dgm:pt>
    <dgm:pt modelId="{69182C57-5FAB-402E-9F36-834C710F5F28}">
      <dgm:prSet phldrT="[نص]">
        <dgm:style>
          <a:lnRef idx="0">
            <a:schemeClr val="accent6"/>
          </a:lnRef>
          <a:fillRef idx="3">
            <a:schemeClr val="accent6"/>
          </a:fillRef>
          <a:effectRef idx="3">
            <a:schemeClr val="accent6"/>
          </a:effectRef>
          <a:fontRef idx="minor">
            <a:schemeClr val="lt1"/>
          </a:fontRef>
        </dgm:style>
      </dgm:prSet>
      <dgm:spPr/>
      <dgm:t>
        <a:bodyPr/>
        <a:lstStyle/>
        <a:p>
          <a:pPr rtl="1"/>
          <a:endParaRPr lang="ar-SA" b="1" dirty="0" smtClean="0"/>
        </a:p>
        <a:p>
          <a:pPr rtl="1"/>
          <a:r>
            <a:rPr lang="ar-SA" b="1" dirty="0" smtClean="0"/>
            <a:t>يساعد الطالب على ادراك وفهم تشريح اجزاء جسم الانسان والقلب بتفاصيله الدقيقة بتقنية </a:t>
          </a:r>
          <a:r>
            <a:rPr lang="en-US" b="1" dirty="0" smtClean="0"/>
            <a:t>4D</a:t>
          </a:r>
        </a:p>
      </dgm:t>
    </dgm:pt>
    <dgm:pt modelId="{82E33FD1-F619-4074-86AA-5086E438715E}" type="parTrans" cxnId="{A473C641-6EBC-43EE-A5EC-AE7AD520651B}">
      <dgm:prSet/>
      <dgm:spPr/>
      <dgm:t>
        <a:bodyPr/>
        <a:lstStyle/>
        <a:p>
          <a:pPr rtl="1"/>
          <a:endParaRPr lang="ar-SA"/>
        </a:p>
      </dgm:t>
    </dgm:pt>
    <dgm:pt modelId="{032F75A2-6A00-478C-BCA2-4C5125D9B5C3}" type="sibTrans" cxnId="{A473C641-6EBC-43EE-A5EC-AE7AD520651B}">
      <dgm:prSet/>
      <dgm:spPr/>
      <dgm:t>
        <a:bodyPr/>
        <a:lstStyle/>
        <a:p>
          <a:pPr rtl="1"/>
          <a:endParaRPr lang="ar-SA"/>
        </a:p>
      </dgm:t>
    </dgm:pt>
    <dgm:pt modelId="{0C114722-90F3-428C-AEB9-D2E15949D396}">
      <dgm:prSet phldrT="[نص]" custT="1">
        <dgm:style>
          <a:lnRef idx="0">
            <a:schemeClr val="accent3"/>
          </a:lnRef>
          <a:fillRef idx="3">
            <a:schemeClr val="accent3"/>
          </a:fillRef>
          <a:effectRef idx="3">
            <a:schemeClr val="accent3"/>
          </a:effectRef>
          <a:fontRef idx="minor">
            <a:schemeClr val="lt1"/>
          </a:fontRef>
        </dgm:style>
      </dgm:prSet>
      <dgm:spPr/>
      <dgm:t>
        <a:bodyPr/>
        <a:lstStyle/>
        <a:p>
          <a:pPr rtl="1"/>
          <a:endParaRPr lang="ar-SA" sz="2800" b="1" dirty="0" smtClean="0"/>
        </a:p>
        <a:p>
          <a:pPr rtl="1"/>
          <a:r>
            <a:rPr lang="ar-SA" sz="2800" b="1" dirty="0" smtClean="0"/>
            <a:t>المتجر</a:t>
          </a:r>
        </a:p>
        <a:p>
          <a:pPr rtl="1"/>
          <a:r>
            <a:rPr lang="en-US" sz="2800" b="1" dirty="0" smtClean="0"/>
            <a:t>Apple</a:t>
          </a:r>
          <a:endParaRPr lang="ar-SA" sz="2800" b="1" dirty="0" smtClean="0"/>
        </a:p>
        <a:p>
          <a:pPr rtl="1"/>
          <a:endParaRPr lang="ar-SA" sz="2800" b="1" dirty="0"/>
        </a:p>
      </dgm:t>
    </dgm:pt>
    <dgm:pt modelId="{40AA29F9-BB0B-4960-ABC6-7661126C40A5}" type="parTrans" cxnId="{C066EB32-F955-4D8E-9A01-BFB70CB50997}">
      <dgm:prSet/>
      <dgm:spPr/>
      <dgm:t>
        <a:bodyPr/>
        <a:lstStyle/>
        <a:p>
          <a:pPr rtl="1"/>
          <a:endParaRPr lang="ar-SA"/>
        </a:p>
      </dgm:t>
    </dgm:pt>
    <dgm:pt modelId="{AAF083DD-0C3F-4239-B84B-768306B4B3F9}" type="sibTrans" cxnId="{C066EB32-F955-4D8E-9A01-BFB70CB50997}">
      <dgm:prSet/>
      <dgm:spPr/>
      <dgm:t>
        <a:bodyPr/>
        <a:lstStyle/>
        <a:p>
          <a:pPr rtl="1"/>
          <a:endParaRPr lang="ar-SA"/>
        </a:p>
      </dgm:t>
    </dgm:pt>
    <dgm:pt modelId="{E0282225-D983-4D40-93C5-EE1C2DB6F2ED}">
      <dgm:prSet phldrT="[نص]" custT="1">
        <dgm:style>
          <a:lnRef idx="0">
            <a:schemeClr val="accent5"/>
          </a:lnRef>
          <a:fillRef idx="3">
            <a:schemeClr val="accent5"/>
          </a:fillRef>
          <a:effectRef idx="3">
            <a:schemeClr val="accent5"/>
          </a:effectRef>
          <a:fontRef idx="minor">
            <a:schemeClr val="lt1"/>
          </a:fontRef>
        </dgm:style>
      </dgm:prSet>
      <dgm:spPr/>
      <dgm:t>
        <a:bodyPr/>
        <a:lstStyle/>
        <a:p>
          <a:pPr rtl="1"/>
          <a:r>
            <a:rPr lang="ar-SA" sz="3000" b="1" dirty="0" smtClean="0"/>
            <a:t>تطبيق   </a:t>
          </a:r>
          <a:r>
            <a:rPr lang="en-US" sz="2000" b="1" dirty="0" err="1" smtClean="0"/>
            <a:t>Anato</a:t>
          </a:r>
          <a:r>
            <a:rPr lang="ar-SA" sz="2000" b="1" dirty="0" smtClean="0"/>
            <a:t> </a:t>
          </a:r>
          <a:r>
            <a:rPr lang="en-US" sz="2000" b="1" dirty="0" smtClean="0"/>
            <a:t>my 4D</a:t>
          </a:r>
          <a:endParaRPr lang="ar-SA" sz="2000" b="1" dirty="0"/>
        </a:p>
      </dgm:t>
    </dgm:pt>
    <dgm:pt modelId="{08F62799-A46D-4184-949F-91291E53208A}" type="parTrans" cxnId="{76F5ACF6-BF9A-48E7-8FC9-1AA90E421028}">
      <dgm:prSet/>
      <dgm:spPr/>
      <dgm:t>
        <a:bodyPr/>
        <a:lstStyle/>
        <a:p>
          <a:pPr rtl="1"/>
          <a:endParaRPr lang="ar-SA"/>
        </a:p>
      </dgm:t>
    </dgm:pt>
    <dgm:pt modelId="{9382CC35-F939-4D36-94CD-A4407D2078C5}" type="sibTrans" cxnId="{76F5ACF6-BF9A-48E7-8FC9-1AA90E421028}">
      <dgm:prSet/>
      <dgm:spPr/>
      <dgm:t>
        <a:bodyPr/>
        <a:lstStyle/>
        <a:p>
          <a:pPr rtl="1"/>
          <a:endParaRPr lang="ar-SA"/>
        </a:p>
      </dgm:t>
    </dgm:pt>
    <dgm:pt modelId="{A164C9D8-F072-4724-BBAE-133616A91014}" type="pres">
      <dgm:prSet presAssocID="{00B640ED-653C-45F5-8FAD-6A2B13930282}" presName="Name0" presStyleCnt="0">
        <dgm:presLayoutVars>
          <dgm:dir/>
          <dgm:resizeHandles val="exact"/>
        </dgm:presLayoutVars>
      </dgm:prSet>
      <dgm:spPr/>
    </dgm:pt>
    <dgm:pt modelId="{BFF0DD73-E256-49A9-A18C-973F538F5114}" type="pres">
      <dgm:prSet presAssocID="{00B640ED-653C-45F5-8FAD-6A2B13930282}" presName="fgShape" presStyleLbl="fgShp" presStyleIdx="0" presStyleCnt="1" custFlipVert="1" custScaleY="31000" custLinFactNeighborX="1578" custLinFactNeighborY="34230"/>
      <dgm:spPr/>
      <dgm:t>
        <a:bodyPr/>
        <a:lstStyle/>
        <a:p>
          <a:pPr rtl="1"/>
          <a:endParaRPr lang="ar-SA"/>
        </a:p>
      </dgm:t>
    </dgm:pt>
    <dgm:pt modelId="{AC24BA76-4B26-4228-A0BC-869A4EA7F17A}" type="pres">
      <dgm:prSet presAssocID="{00B640ED-653C-45F5-8FAD-6A2B13930282}" presName="linComp" presStyleCnt="0"/>
      <dgm:spPr/>
    </dgm:pt>
    <dgm:pt modelId="{2C3587AF-190B-4C48-A00E-9814F3813C1A}" type="pres">
      <dgm:prSet presAssocID="{69182C57-5FAB-402E-9F36-834C710F5F28}" presName="compNode" presStyleCnt="0"/>
      <dgm:spPr/>
    </dgm:pt>
    <dgm:pt modelId="{75DAD5E8-C7C1-431F-B139-365CCC32CCA0}" type="pres">
      <dgm:prSet presAssocID="{69182C57-5FAB-402E-9F36-834C710F5F28}" presName="bkgdShape" presStyleLbl="node1" presStyleIdx="0" presStyleCnt="3" custScaleX="132686" custLinFactNeighborX="2902"/>
      <dgm:spPr/>
      <dgm:t>
        <a:bodyPr/>
        <a:lstStyle/>
        <a:p>
          <a:pPr rtl="1"/>
          <a:endParaRPr lang="ar-SA"/>
        </a:p>
      </dgm:t>
    </dgm:pt>
    <dgm:pt modelId="{944615F7-1D19-49D8-B0F1-D7C5A990B5AA}" type="pres">
      <dgm:prSet presAssocID="{69182C57-5FAB-402E-9F36-834C710F5F28}" presName="nodeTx" presStyleLbl="node1" presStyleIdx="0" presStyleCnt="3">
        <dgm:presLayoutVars>
          <dgm:bulletEnabled val="1"/>
        </dgm:presLayoutVars>
      </dgm:prSet>
      <dgm:spPr/>
      <dgm:t>
        <a:bodyPr/>
        <a:lstStyle/>
        <a:p>
          <a:pPr rtl="1"/>
          <a:endParaRPr lang="ar-SA"/>
        </a:p>
      </dgm:t>
    </dgm:pt>
    <dgm:pt modelId="{267DF67A-2E8B-41EA-BC22-4FB507E04E78}" type="pres">
      <dgm:prSet presAssocID="{69182C57-5FAB-402E-9F36-834C710F5F28}" presName="invisiNode" presStyleLbl="node1" presStyleIdx="0" presStyleCnt="3"/>
      <dgm:spPr/>
    </dgm:pt>
    <dgm:pt modelId="{080BFA0B-1110-4078-9ACB-8E80BD58175B}" type="pres">
      <dgm:prSet presAssocID="{69182C57-5FAB-402E-9F36-834C710F5F28}" presName="imagNode" presStyleLbl="fgImgPlace1" presStyleIdx="0" presStyleCnt="3" custLinFactNeighborX="11813" custLinFactNeighborY="910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 modelId="{132CC2FB-E1C8-45C3-87B3-DDFAB03B39EB}" type="pres">
      <dgm:prSet presAssocID="{032F75A2-6A00-478C-BCA2-4C5125D9B5C3}" presName="sibTrans" presStyleLbl="sibTrans2D1" presStyleIdx="0" presStyleCnt="0"/>
      <dgm:spPr/>
      <dgm:t>
        <a:bodyPr/>
        <a:lstStyle/>
        <a:p>
          <a:pPr rtl="1"/>
          <a:endParaRPr lang="ar-SA"/>
        </a:p>
      </dgm:t>
    </dgm:pt>
    <dgm:pt modelId="{936D7FFD-871D-4F6C-A297-9F72EA171BBA}" type="pres">
      <dgm:prSet presAssocID="{0C114722-90F3-428C-AEB9-D2E15949D396}" presName="compNode" presStyleCnt="0"/>
      <dgm:spPr/>
    </dgm:pt>
    <dgm:pt modelId="{419C863E-7751-479C-A84B-C5FCBEE235D4}" type="pres">
      <dgm:prSet presAssocID="{0C114722-90F3-428C-AEB9-D2E15949D396}" presName="bkgdShape" presStyleLbl="node1" presStyleIdx="1" presStyleCnt="3" custScaleX="51814" custLinFactNeighborX="4038"/>
      <dgm:spPr/>
      <dgm:t>
        <a:bodyPr/>
        <a:lstStyle/>
        <a:p>
          <a:pPr rtl="1"/>
          <a:endParaRPr lang="ar-SA"/>
        </a:p>
      </dgm:t>
    </dgm:pt>
    <dgm:pt modelId="{013CA755-DEA4-46CC-97F7-2DDA56A068E2}" type="pres">
      <dgm:prSet presAssocID="{0C114722-90F3-428C-AEB9-D2E15949D396}" presName="nodeTx" presStyleLbl="node1" presStyleIdx="1" presStyleCnt="3">
        <dgm:presLayoutVars>
          <dgm:bulletEnabled val="1"/>
        </dgm:presLayoutVars>
      </dgm:prSet>
      <dgm:spPr/>
      <dgm:t>
        <a:bodyPr/>
        <a:lstStyle/>
        <a:p>
          <a:pPr rtl="1"/>
          <a:endParaRPr lang="ar-SA"/>
        </a:p>
      </dgm:t>
    </dgm:pt>
    <dgm:pt modelId="{7BE0E7F2-BBFA-4C20-B7F6-39A557BCAFFA}" type="pres">
      <dgm:prSet presAssocID="{0C114722-90F3-428C-AEB9-D2E15949D396}" presName="invisiNode" presStyleLbl="node1" presStyleIdx="1" presStyleCnt="3"/>
      <dgm:spPr/>
    </dgm:pt>
    <dgm:pt modelId="{9811A1CF-D576-4EFF-8540-2AE2737E85C5}" type="pres">
      <dgm:prSet presAssocID="{0C114722-90F3-428C-AEB9-D2E15949D396}" presName="imagNode" presStyleLbl="fgImgPlace1" presStyleIdx="1" presStyleCnt="3" custLinFactNeighborX="13399" custLinFactNeighborY="402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pPr rtl="1"/>
          <a:endParaRPr lang="ar-SA"/>
        </a:p>
      </dgm:t>
    </dgm:pt>
    <dgm:pt modelId="{96702015-C7EB-432F-9F57-2738D33B2AFD}" type="pres">
      <dgm:prSet presAssocID="{AAF083DD-0C3F-4239-B84B-768306B4B3F9}" presName="sibTrans" presStyleLbl="sibTrans2D1" presStyleIdx="0" presStyleCnt="0"/>
      <dgm:spPr/>
      <dgm:t>
        <a:bodyPr/>
        <a:lstStyle/>
        <a:p>
          <a:pPr rtl="1"/>
          <a:endParaRPr lang="ar-SA"/>
        </a:p>
      </dgm:t>
    </dgm:pt>
    <dgm:pt modelId="{6D541E1B-EF9D-4698-9E03-DB3931AA1A88}" type="pres">
      <dgm:prSet presAssocID="{E0282225-D983-4D40-93C5-EE1C2DB6F2ED}" presName="compNode" presStyleCnt="0"/>
      <dgm:spPr/>
    </dgm:pt>
    <dgm:pt modelId="{6C0DA231-8C96-4F45-9AAF-0B007DE09E6E}" type="pres">
      <dgm:prSet presAssocID="{E0282225-D983-4D40-93C5-EE1C2DB6F2ED}" presName="bkgdShape" presStyleLbl="node1" presStyleIdx="2" presStyleCnt="3" custScaleX="49030" custLinFactNeighborX="5264"/>
      <dgm:spPr/>
      <dgm:t>
        <a:bodyPr/>
        <a:lstStyle/>
        <a:p>
          <a:pPr rtl="1"/>
          <a:endParaRPr lang="ar-SA"/>
        </a:p>
      </dgm:t>
    </dgm:pt>
    <dgm:pt modelId="{769BC1DD-DE72-4FE2-B0A7-02D4181CBCE3}" type="pres">
      <dgm:prSet presAssocID="{E0282225-D983-4D40-93C5-EE1C2DB6F2ED}" presName="nodeTx" presStyleLbl="node1" presStyleIdx="2" presStyleCnt="3">
        <dgm:presLayoutVars>
          <dgm:bulletEnabled val="1"/>
        </dgm:presLayoutVars>
      </dgm:prSet>
      <dgm:spPr/>
      <dgm:t>
        <a:bodyPr/>
        <a:lstStyle/>
        <a:p>
          <a:pPr rtl="1"/>
          <a:endParaRPr lang="ar-SA"/>
        </a:p>
      </dgm:t>
    </dgm:pt>
    <dgm:pt modelId="{02CF60F8-3D33-46EE-8533-A37A8390CB80}" type="pres">
      <dgm:prSet presAssocID="{E0282225-D983-4D40-93C5-EE1C2DB6F2ED}" presName="invisiNode" presStyleLbl="node1" presStyleIdx="2" presStyleCnt="3"/>
      <dgm:spPr/>
    </dgm:pt>
    <dgm:pt modelId="{998B7058-3E6C-44EF-9564-1B28C2AA2786}" type="pres">
      <dgm:prSet presAssocID="{E0282225-D983-4D40-93C5-EE1C2DB6F2ED}" presName="imagNode" presStyleLbl="fgImgPlace1" presStyleIdx="2" presStyleCnt="3" custLinFactNeighborX="10907" custLinFactNeighborY="402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Lst>
  <dgm:cxnLst>
    <dgm:cxn modelId="{C066EB32-F955-4D8E-9A01-BFB70CB50997}" srcId="{00B640ED-653C-45F5-8FAD-6A2B13930282}" destId="{0C114722-90F3-428C-AEB9-D2E15949D396}" srcOrd="1" destOrd="0" parTransId="{40AA29F9-BB0B-4960-ABC6-7661126C40A5}" sibTransId="{AAF083DD-0C3F-4239-B84B-768306B4B3F9}"/>
    <dgm:cxn modelId="{AC245BA7-C3AE-4A4E-92C9-052A23FBBA41}" type="presOf" srcId="{0C114722-90F3-428C-AEB9-D2E15949D396}" destId="{013CA755-DEA4-46CC-97F7-2DDA56A068E2}" srcOrd="1" destOrd="0" presId="urn:microsoft.com/office/officeart/2005/8/layout/hList7#1"/>
    <dgm:cxn modelId="{ED533E13-4963-4764-8830-7EE6B5DC1DAC}" type="presOf" srcId="{E0282225-D983-4D40-93C5-EE1C2DB6F2ED}" destId="{769BC1DD-DE72-4FE2-B0A7-02D4181CBCE3}" srcOrd="1" destOrd="0" presId="urn:microsoft.com/office/officeart/2005/8/layout/hList7#1"/>
    <dgm:cxn modelId="{7D23C917-5CCE-4506-88AE-39C555CB3769}" type="presOf" srcId="{032F75A2-6A00-478C-BCA2-4C5125D9B5C3}" destId="{132CC2FB-E1C8-45C3-87B3-DDFAB03B39EB}" srcOrd="0" destOrd="0" presId="urn:microsoft.com/office/officeart/2005/8/layout/hList7#1"/>
    <dgm:cxn modelId="{D26815C8-7B2A-441E-90D8-883499EA8A6E}" type="presOf" srcId="{0C114722-90F3-428C-AEB9-D2E15949D396}" destId="{419C863E-7751-479C-A84B-C5FCBEE235D4}" srcOrd="0" destOrd="0" presId="urn:microsoft.com/office/officeart/2005/8/layout/hList7#1"/>
    <dgm:cxn modelId="{5C5DA36A-8FC4-4FBF-9C14-8C082513CC73}" type="presOf" srcId="{E0282225-D983-4D40-93C5-EE1C2DB6F2ED}" destId="{6C0DA231-8C96-4F45-9AAF-0B007DE09E6E}" srcOrd="0" destOrd="0" presId="urn:microsoft.com/office/officeart/2005/8/layout/hList7#1"/>
    <dgm:cxn modelId="{A473C641-6EBC-43EE-A5EC-AE7AD520651B}" srcId="{00B640ED-653C-45F5-8FAD-6A2B13930282}" destId="{69182C57-5FAB-402E-9F36-834C710F5F28}" srcOrd="0" destOrd="0" parTransId="{82E33FD1-F619-4074-86AA-5086E438715E}" sibTransId="{032F75A2-6A00-478C-BCA2-4C5125D9B5C3}"/>
    <dgm:cxn modelId="{76F5ACF6-BF9A-48E7-8FC9-1AA90E421028}" srcId="{00B640ED-653C-45F5-8FAD-6A2B13930282}" destId="{E0282225-D983-4D40-93C5-EE1C2DB6F2ED}" srcOrd="2" destOrd="0" parTransId="{08F62799-A46D-4184-949F-91291E53208A}" sibTransId="{9382CC35-F939-4D36-94CD-A4407D2078C5}"/>
    <dgm:cxn modelId="{B32F9A47-43CA-4984-8CB4-C17445F88D6B}" type="presOf" srcId="{69182C57-5FAB-402E-9F36-834C710F5F28}" destId="{75DAD5E8-C7C1-431F-B139-365CCC32CCA0}" srcOrd="0" destOrd="0" presId="urn:microsoft.com/office/officeart/2005/8/layout/hList7#1"/>
    <dgm:cxn modelId="{1B42ACEF-9C4C-46EE-A8FE-128408D457BA}" type="presOf" srcId="{69182C57-5FAB-402E-9F36-834C710F5F28}" destId="{944615F7-1D19-49D8-B0F1-D7C5A990B5AA}" srcOrd="1" destOrd="0" presId="urn:microsoft.com/office/officeart/2005/8/layout/hList7#1"/>
    <dgm:cxn modelId="{F09F2BCA-96E1-4EAC-840C-8F1F39CE6C2A}" type="presOf" srcId="{00B640ED-653C-45F5-8FAD-6A2B13930282}" destId="{A164C9D8-F072-4724-BBAE-133616A91014}" srcOrd="0" destOrd="0" presId="urn:microsoft.com/office/officeart/2005/8/layout/hList7#1"/>
    <dgm:cxn modelId="{1060A8A2-9CF2-463F-BFA4-76F599822DEE}" type="presOf" srcId="{AAF083DD-0C3F-4239-B84B-768306B4B3F9}" destId="{96702015-C7EB-432F-9F57-2738D33B2AFD}" srcOrd="0" destOrd="0" presId="urn:microsoft.com/office/officeart/2005/8/layout/hList7#1"/>
    <dgm:cxn modelId="{12B3B899-1DA2-41D1-A7B5-CC39BC2379B2}" type="presParOf" srcId="{A164C9D8-F072-4724-BBAE-133616A91014}" destId="{BFF0DD73-E256-49A9-A18C-973F538F5114}" srcOrd="0" destOrd="0" presId="urn:microsoft.com/office/officeart/2005/8/layout/hList7#1"/>
    <dgm:cxn modelId="{774F85B7-808E-4FA8-B460-E9D5E08C8D96}" type="presParOf" srcId="{A164C9D8-F072-4724-BBAE-133616A91014}" destId="{AC24BA76-4B26-4228-A0BC-869A4EA7F17A}" srcOrd="1" destOrd="0" presId="urn:microsoft.com/office/officeart/2005/8/layout/hList7#1"/>
    <dgm:cxn modelId="{58AD5F51-CDC5-482C-AB0D-4A38C3C3F0AA}" type="presParOf" srcId="{AC24BA76-4B26-4228-A0BC-869A4EA7F17A}" destId="{2C3587AF-190B-4C48-A00E-9814F3813C1A}" srcOrd="0" destOrd="0" presId="urn:microsoft.com/office/officeart/2005/8/layout/hList7#1"/>
    <dgm:cxn modelId="{B121EC74-BD45-4DDD-B639-266D864F1125}" type="presParOf" srcId="{2C3587AF-190B-4C48-A00E-9814F3813C1A}" destId="{75DAD5E8-C7C1-431F-B139-365CCC32CCA0}" srcOrd="0" destOrd="0" presId="urn:microsoft.com/office/officeart/2005/8/layout/hList7#1"/>
    <dgm:cxn modelId="{4E9EF7EF-7EE4-47B6-AC68-4ACF9A06FCC1}" type="presParOf" srcId="{2C3587AF-190B-4C48-A00E-9814F3813C1A}" destId="{944615F7-1D19-49D8-B0F1-D7C5A990B5AA}" srcOrd="1" destOrd="0" presId="urn:microsoft.com/office/officeart/2005/8/layout/hList7#1"/>
    <dgm:cxn modelId="{F46F486A-915A-4597-A518-54044A1BF56E}" type="presParOf" srcId="{2C3587AF-190B-4C48-A00E-9814F3813C1A}" destId="{267DF67A-2E8B-41EA-BC22-4FB507E04E78}" srcOrd="2" destOrd="0" presId="urn:microsoft.com/office/officeart/2005/8/layout/hList7#1"/>
    <dgm:cxn modelId="{71594E72-DD89-4E9F-899E-1F76396E04DF}" type="presParOf" srcId="{2C3587AF-190B-4C48-A00E-9814F3813C1A}" destId="{080BFA0B-1110-4078-9ACB-8E80BD58175B}" srcOrd="3" destOrd="0" presId="urn:microsoft.com/office/officeart/2005/8/layout/hList7#1"/>
    <dgm:cxn modelId="{F6D4096F-8D9C-484F-A7FC-6C51C8C08D16}" type="presParOf" srcId="{AC24BA76-4B26-4228-A0BC-869A4EA7F17A}" destId="{132CC2FB-E1C8-45C3-87B3-DDFAB03B39EB}" srcOrd="1" destOrd="0" presId="urn:microsoft.com/office/officeart/2005/8/layout/hList7#1"/>
    <dgm:cxn modelId="{B7AE572E-AB08-4F82-92E8-0CF090C1696D}" type="presParOf" srcId="{AC24BA76-4B26-4228-A0BC-869A4EA7F17A}" destId="{936D7FFD-871D-4F6C-A297-9F72EA171BBA}" srcOrd="2" destOrd="0" presId="urn:microsoft.com/office/officeart/2005/8/layout/hList7#1"/>
    <dgm:cxn modelId="{81606435-A2A1-4289-B167-20B09964FFA4}" type="presParOf" srcId="{936D7FFD-871D-4F6C-A297-9F72EA171BBA}" destId="{419C863E-7751-479C-A84B-C5FCBEE235D4}" srcOrd="0" destOrd="0" presId="urn:microsoft.com/office/officeart/2005/8/layout/hList7#1"/>
    <dgm:cxn modelId="{4BDEA514-2973-4D33-AF9D-91200AB9543B}" type="presParOf" srcId="{936D7FFD-871D-4F6C-A297-9F72EA171BBA}" destId="{013CA755-DEA4-46CC-97F7-2DDA56A068E2}" srcOrd="1" destOrd="0" presId="urn:microsoft.com/office/officeart/2005/8/layout/hList7#1"/>
    <dgm:cxn modelId="{9215653F-2631-43BC-9FB5-69763889D9DA}" type="presParOf" srcId="{936D7FFD-871D-4F6C-A297-9F72EA171BBA}" destId="{7BE0E7F2-BBFA-4C20-B7F6-39A557BCAFFA}" srcOrd="2" destOrd="0" presId="urn:microsoft.com/office/officeart/2005/8/layout/hList7#1"/>
    <dgm:cxn modelId="{F11CC435-32D5-4911-8B53-9F7FBF5AC371}" type="presParOf" srcId="{936D7FFD-871D-4F6C-A297-9F72EA171BBA}" destId="{9811A1CF-D576-4EFF-8540-2AE2737E85C5}" srcOrd="3" destOrd="0" presId="urn:microsoft.com/office/officeart/2005/8/layout/hList7#1"/>
    <dgm:cxn modelId="{444B2E16-41F6-49D4-850C-B0C996B15967}" type="presParOf" srcId="{AC24BA76-4B26-4228-A0BC-869A4EA7F17A}" destId="{96702015-C7EB-432F-9F57-2738D33B2AFD}" srcOrd="3" destOrd="0" presId="urn:microsoft.com/office/officeart/2005/8/layout/hList7#1"/>
    <dgm:cxn modelId="{8A49D1E5-F2AB-4E8A-84B2-5BDBE06B719D}" type="presParOf" srcId="{AC24BA76-4B26-4228-A0BC-869A4EA7F17A}" destId="{6D541E1B-EF9D-4698-9E03-DB3931AA1A88}" srcOrd="4" destOrd="0" presId="urn:microsoft.com/office/officeart/2005/8/layout/hList7#1"/>
    <dgm:cxn modelId="{11744D22-5AC3-43E8-BE95-3C819562F2B5}" type="presParOf" srcId="{6D541E1B-EF9D-4698-9E03-DB3931AA1A88}" destId="{6C0DA231-8C96-4F45-9AAF-0B007DE09E6E}" srcOrd="0" destOrd="0" presId="urn:microsoft.com/office/officeart/2005/8/layout/hList7#1"/>
    <dgm:cxn modelId="{7A20FB7C-5BA6-4CCF-9074-6DD5176ED111}" type="presParOf" srcId="{6D541E1B-EF9D-4698-9E03-DB3931AA1A88}" destId="{769BC1DD-DE72-4FE2-B0A7-02D4181CBCE3}" srcOrd="1" destOrd="0" presId="urn:microsoft.com/office/officeart/2005/8/layout/hList7#1"/>
    <dgm:cxn modelId="{AB5FA3FA-A289-4F8D-B0F5-A57AB5804A3D}" type="presParOf" srcId="{6D541E1B-EF9D-4698-9E03-DB3931AA1A88}" destId="{02CF60F8-3D33-46EE-8533-A37A8390CB80}" srcOrd="2" destOrd="0" presId="urn:microsoft.com/office/officeart/2005/8/layout/hList7#1"/>
    <dgm:cxn modelId="{7CA823CE-F2D1-4385-8145-A4766B263401}" type="presParOf" srcId="{6D541E1B-EF9D-4698-9E03-DB3931AA1A88}" destId="{998B7058-3E6C-44EF-9564-1B28C2AA2786}"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FF8D4F-747E-44B6-9F36-B214FDB0888C}" type="doc">
      <dgm:prSet loTypeId="urn:microsoft.com/office/officeart/2011/layout/RadialPictureList#2" loCatId="picture" qsTypeId="urn:microsoft.com/office/officeart/2005/8/quickstyle/simple1" qsCatId="simple" csTypeId="urn:microsoft.com/office/officeart/2005/8/colors/colorful1#1" csCatId="colorful" phldr="1"/>
      <dgm:spPr/>
      <dgm:t>
        <a:bodyPr/>
        <a:lstStyle/>
        <a:p>
          <a:pPr rtl="1"/>
          <a:endParaRPr lang="ar-SA"/>
        </a:p>
      </dgm:t>
    </dgm:pt>
    <dgm:pt modelId="{C61B6302-2E04-4ACF-B8B0-FC18294392C3}">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SA" sz="2800" b="1" dirty="0" smtClean="0"/>
            <a:t>تطبيق </a:t>
          </a:r>
          <a:r>
            <a:rPr lang="en-US" sz="2800" b="1" dirty="0" smtClean="0"/>
            <a:t>Elements 4D:</a:t>
          </a:r>
          <a:endParaRPr lang="ar-SA" sz="2800" b="1" dirty="0"/>
        </a:p>
      </dgm:t>
    </dgm:pt>
    <dgm:pt modelId="{6D2699A2-3F28-4C17-A708-799DD0626648}" type="parTrans" cxnId="{6EE7A099-2BF7-4EBC-8D27-DDFB630ADC99}">
      <dgm:prSet/>
      <dgm:spPr/>
      <dgm:t>
        <a:bodyPr/>
        <a:lstStyle/>
        <a:p>
          <a:pPr rtl="1"/>
          <a:endParaRPr lang="ar-SA"/>
        </a:p>
      </dgm:t>
    </dgm:pt>
    <dgm:pt modelId="{F489D89E-3401-48BA-A0D8-B289205D2477}" type="sibTrans" cxnId="{6EE7A099-2BF7-4EBC-8D27-DDFB630ADC99}">
      <dgm:prSet/>
      <dgm:spPr/>
      <dgm:t>
        <a:bodyPr/>
        <a:lstStyle/>
        <a:p>
          <a:pPr rtl="1"/>
          <a:endParaRPr lang="ar-SA"/>
        </a:p>
      </dgm:t>
    </dgm:pt>
    <dgm:pt modelId="{485914FE-DE39-4B28-B033-3EE6644620C8}">
      <dgm:prSet phldrT="[نص]"/>
      <dgm:spPr/>
      <dgm:t>
        <a:bodyPr/>
        <a:lstStyle/>
        <a:p>
          <a:pPr algn="ctr" rtl="1"/>
          <a:r>
            <a:rPr lang="ar-SA" b="1" dirty="0" smtClean="0">
              <a:solidFill>
                <a:srgbClr val="7030A0"/>
              </a:solidFill>
            </a:rPr>
            <a:t>المتجر: </a:t>
          </a:r>
          <a:r>
            <a:rPr lang="en-US" b="1" dirty="0" smtClean="0">
              <a:solidFill>
                <a:srgbClr val="7030A0"/>
              </a:solidFill>
            </a:rPr>
            <a:t>Apple</a:t>
          </a:r>
          <a:endParaRPr lang="ar-SA" b="1" dirty="0" smtClean="0">
            <a:solidFill>
              <a:srgbClr val="7030A0"/>
            </a:solidFill>
          </a:endParaRPr>
        </a:p>
      </dgm:t>
    </dgm:pt>
    <dgm:pt modelId="{9F146AC4-5B6D-4B0A-B786-C68C5E80EE88}" type="parTrans" cxnId="{A9D9C87F-FB53-4E46-88B6-99FF4C6A493B}">
      <dgm:prSet/>
      <dgm:spPr/>
      <dgm:t>
        <a:bodyPr/>
        <a:lstStyle/>
        <a:p>
          <a:pPr rtl="1"/>
          <a:endParaRPr lang="ar-SA"/>
        </a:p>
      </dgm:t>
    </dgm:pt>
    <dgm:pt modelId="{6EB246F9-E48A-4D76-BEB1-C5355E729C28}" type="sibTrans" cxnId="{A9D9C87F-FB53-4E46-88B6-99FF4C6A493B}">
      <dgm:prSet/>
      <dgm:spPr/>
      <dgm:t>
        <a:bodyPr/>
        <a:lstStyle/>
        <a:p>
          <a:pPr rtl="1"/>
          <a:endParaRPr lang="ar-SA"/>
        </a:p>
      </dgm:t>
    </dgm:pt>
    <dgm:pt modelId="{70DD04BB-8992-417C-B908-17A5592A4B32}">
      <dgm:prSet phldrT="[نص]"/>
      <dgm:spPr/>
      <dgm:t>
        <a:bodyPr/>
        <a:lstStyle/>
        <a:p>
          <a:pPr algn="ctr" rtl="1"/>
          <a:r>
            <a:rPr lang="ar-SA" b="1" dirty="0" smtClean="0">
              <a:solidFill>
                <a:srgbClr val="0070C0"/>
              </a:solidFill>
            </a:rPr>
            <a:t>يستطيع الطلاب من خلال هذا التطبيق اكشاف العناصر الكيميائية بطريقة ممتعة ومشوقة .</a:t>
          </a:r>
          <a:endParaRPr lang="ar-SA" b="1" dirty="0">
            <a:solidFill>
              <a:srgbClr val="0070C0"/>
            </a:solidFill>
          </a:endParaRPr>
        </a:p>
      </dgm:t>
    </dgm:pt>
    <dgm:pt modelId="{0AEC28F6-9CE5-4AFA-BB0F-A3AE29EE8699}" type="parTrans" cxnId="{81EDC581-7B94-4B39-BDA3-F2BD57E7149A}">
      <dgm:prSet/>
      <dgm:spPr/>
      <dgm:t>
        <a:bodyPr/>
        <a:lstStyle/>
        <a:p>
          <a:pPr rtl="1"/>
          <a:endParaRPr lang="ar-SA"/>
        </a:p>
      </dgm:t>
    </dgm:pt>
    <dgm:pt modelId="{5362E76F-2E30-4D9B-B51D-DDC5CEC0F269}" type="sibTrans" cxnId="{81EDC581-7B94-4B39-BDA3-F2BD57E7149A}">
      <dgm:prSet/>
      <dgm:spPr/>
      <dgm:t>
        <a:bodyPr/>
        <a:lstStyle/>
        <a:p>
          <a:pPr rtl="1"/>
          <a:endParaRPr lang="ar-SA"/>
        </a:p>
      </dgm:t>
    </dgm:pt>
    <dgm:pt modelId="{4F3AF87A-1819-4846-BBC3-A82D0D5D608D}">
      <dgm:prSet phldrT="[نص]"/>
      <dgm:spPr/>
      <dgm:t>
        <a:bodyPr/>
        <a:lstStyle/>
        <a:p>
          <a:pPr algn="ctr" rtl="1"/>
          <a:r>
            <a:rPr lang="ar-SA" b="1" dirty="0" smtClean="0">
              <a:solidFill>
                <a:srgbClr val="00B050"/>
              </a:solidFill>
            </a:rPr>
            <a:t>ويرافق هذا التطبيق 6 مكعبات تحتوي على (36) عنصراً كيميائياً الموجودة في الجدول الدوري للعناصر الكيميائية .</a:t>
          </a:r>
          <a:endParaRPr lang="ar-SA" b="1" dirty="0">
            <a:solidFill>
              <a:srgbClr val="00B050"/>
            </a:solidFill>
          </a:endParaRPr>
        </a:p>
      </dgm:t>
    </dgm:pt>
    <dgm:pt modelId="{E5777FC3-8CC1-482B-80EE-B5B67655BAC6}" type="parTrans" cxnId="{8BD58D38-8C49-4593-BACA-6C2EE86E3D5E}">
      <dgm:prSet/>
      <dgm:spPr/>
      <dgm:t>
        <a:bodyPr/>
        <a:lstStyle/>
        <a:p>
          <a:pPr rtl="1"/>
          <a:endParaRPr lang="ar-SA"/>
        </a:p>
      </dgm:t>
    </dgm:pt>
    <dgm:pt modelId="{6D824D6A-B4C3-4460-88B9-6AF4098183EE}" type="sibTrans" cxnId="{8BD58D38-8C49-4593-BACA-6C2EE86E3D5E}">
      <dgm:prSet/>
      <dgm:spPr/>
      <dgm:t>
        <a:bodyPr/>
        <a:lstStyle/>
        <a:p>
          <a:pPr rtl="1"/>
          <a:endParaRPr lang="ar-SA"/>
        </a:p>
      </dgm:t>
    </dgm:pt>
    <dgm:pt modelId="{FF432389-8668-4496-9AA4-108271485A5D}">
      <dgm:prSet/>
      <dgm:spPr/>
      <dgm:t>
        <a:bodyPr/>
        <a:lstStyle/>
        <a:p>
          <a:pPr rtl="1"/>
          <a:endParaRPr lang="ar-SA" dirty="0"/>
        </a:p>
      </dgm:t>
    </dgm:pt>
    <dgm:pt modelId="{F97D1FA2-D6E8-4D72-843E-BBC51BE4A059}" type="parTrans" cxnId="{B3D6DC62-1C93-4B07-96DF-028870180337}">
      <dgm:prSet/>
      <dgm:spPr/>
      <dgm:t>
        <a:bodyPr/>
        <a:lstStyle/>
        <a:p>
          <a:pPr rtl="1"/>
          <a:endParaRPr lang="ar-SA"/>
        </a:p>
      </dgm:t>
    </dgm:pt>
    <dgm:pt modelId="{6824D919-B3A7-4E13-A677-991114AA9B42}" type="sibTrans" cxnId="{B3D6DC62-1C93-4B07-96DF-028870180337}">
      <dgm:prSet/>
      <dgm:spPr/>
      <dgm:t>
        <a:bodyPr/>
        <a:lstStyle/>
        <a:p>
          <a:pPr rtl="1"/>
          <a:endParaRPr lang="ar-SA"/>
        </a:p>
      </dgm:t>
    </dgm:pt>
    <dgm:pt modelId="{14FA9A21-3968-4754-B5AB-A73F4A9A0C58}" type="pres">
      <dgm:prSet presAssocID="{8FFF8D4F-747E-44B6-9F36-B214FDB0888C}" presName="Name0" presStyleCnt="0">
        <dgm:presLayoutVars>
          <dgm:chMax val="1"/>
          <dgm:chPref val="1"/>
          <dgm:dir/>
          <dgm:resizeHandles/>
        </dgm:presLayoutVars>
      </dgm:prSet>
      <dgm:spPr/>
      <dgm:t>
        <a:bodyPr/>
        <a:lstStyle/>
        <a:p>
          <a:pPr rtl="1"/>
          <a:endParaRPr lang="ar-SA"/>
        </a:p>
      </dgm:t>
    </dgm:pt>
    <dgm:pt modelId="{8F24154B-B6F2-48A9-9244-2A7B3BB461F2}" type="pres">
      <dgm:prSet presAssocID="{C61B6302-2E04-4ACF-B8B0-FC18294392C3}" presName="Parent" presStyleLbl="node1" presStyleIdx="0" presStyleCnt="2">
        <dgm:presLayoutVars>
          <dgm:chMax val="4"/>
          <dgm:chPref val="3"/>
        </dgm:presLayoutVars>
      </dgm:prSet>
      <dgm:spPr/>
      <dgm:t>
        <a:bodyPr/>
        <a:lstStyle/>
        <a:p>
          <a:pPr rtl="1"/>
          <a:endParaRPr lang="ar-SA"/>
        </a:p>
      </dgm:t>
    </dgm:pt>
    <dgm:pt modelId="{DEA13322-FB8F-44A4-8242-9070DAE46E23}" type="pres">
      <dgm:prSet presAssocID="{485914FE-DE39-4B28-B033-3EE6644620C8}" presName="Accent" presStyleLbl="node1" presStyleIdx="1" presStyleCnt="2"/>
      <dgm:spPr/>
    </dgm:pt>
    <dgm:pt modelId="{54F4DF7E-092F-4FFD-831E-5EC1F39677C1}" type="pres">
      <dgm:prSet presAssocID="{485914FE-DE39-4B28-B033-3EE6644620C8}"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3A7F847C-A1C4-418F-A224-44EFD4404FA4}" type="pres">
      <dgm:prSet presAssocID="{485914FE-DE39-4B28-B033-3EE6644620C8}" presName="Child1" presStyleLbl="revTx" presStyleIdx="0" presStyleCnt="3">
        <dgm:presLayoutVars>
          <dgm:chMax val="0"/>
          <dgm:chPref val="0"/>
          <dgm:bulletEnabled val="1"/>
        </dgm:presLayoutVars>
      </dgm:prSet>
      <dgm:spPr/>
      <dgm:t>
        <a:bodyPr/>
        <a:lstStyle/>
        <a:p>
          <a:pPr rtl="1"/>
          <a:endParaRPr lang="ar-SA"/>
        </a:p>
      </dgm:t>
    </dgm:pt>
    <dgm:pt modelId="{0C6AD578-17E9-4234-A6C1-C53F7E8D9A26}" type="pres">
      <dgm:prSet presAssocID="{70DD04BB-8992-417C-B908-17A5592A4B32}" presName="Image2" presStyleCnt="0"/>
      <dgm:spPr/>
    </dgm:pt>
    <dgm:pt modelId="{F2DFDEDA-7337-4CDD-B58C-CDFE88311E24}" type="pres">
      <dgm:prSet presAssocID="{70DD04BB-8992-417C-B908-17A5592A4B32}" presName="Imag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pPr rtl="1"/>
          <a:endParaRPr lang="ar-SA"/>
        </a:p>
      </dgm:t>
    </dgm:pt>
    <dgm:pt modelId="{32C64F82-1A66-4D58-8230-CDC3D1F72A19}" type="pres">
      <dgm:prSet presAssocID="{70DD04BB-8992-417C-B908-17A5592A4B32}" presName="Child2" presStyleLbl="revTx" presStyleIdx="1" presStyleCnt="3" custScaleX="109189" custScaleY="109330" custLinFactNeighborX="-5436" custLinFactNeighborY="-2113">
        <dgm:presLayoutVars>
          <dgm:chMax val="0"/>
          <dgm:chPref val="0"/>
          <dgm:bulletEnabled val="1"/>
        </dgm:presLayoutVars>
      </dgm:prSet>
      <dgm:spPr/>
      <dgm:t>
        <a:bodyPr/>
        <a:lstStyle/>
        <a:p>
          <a:pPr rtl="1"/>
          <a:endParaRPr lang="ar-SA"/>
        </a:p>
      </dgm:t>
    </dgm:pt>
    <dgm:pt modelId="{4DD2CD51-FF7C-4922-9359-9F253B7575EB}" type="pres">
      <dgm:prSet presAssocID="{4F3AF87A-1819-4846-BBC3-A82D0D5D608D}" presName="Image3" presStyleCnt="0"/>
      <dgm:spPr/>
    </dgm:pt>
    <dgm:pt modelId="{5DEDFD1E-09F9-4FD3-9D9C-34E5537ED715}" type="pres">
      <dgm:prSet presAssocID="{4F3AF87A-1819-4846-BBC3-A82D0D5D608D}" presName="Imag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8DEC1CE9-695A-44C1-981E-7A125DDA5A80}" type="pres">
      <dgm:prSet presAssocID="{4F3AF87A-1819-4846-BBC3-A82D0D5D608D}" presName="Child3" presStyleLbl="revTx" presStyleIdx="2" presStyleCnt="3" custScaleX="111347" custScaleY="121327" custLinFactNeighborX="984" custLinFactNeighborY="17917">
        <dgm:presLayoutVars>
          <dgm:chMax val="0"/>
          <dgm:chPref val="0"/>
          <dgm:bulletEnabled val="1"/>
        </dgm:presLayoutVars>
      </dgm:prSet>
      <dgm:spPr/>
      <dgm:t>
        <a:bodyPr/>
        <a:lstStyle/>
        <a:p>
          <a:pPr rtl="1"/>
          <a:endParaRPr lang="ar-SA"/>
        </a:p>
      </dgm:t>
    </dgm:pt>
  </dgm:ptLst>
  <dgm:cxnLst>
    <dgm:cxn modelId="{6EE7A099-2BF7-4EBC-8D27-DDFB630ADC99}" srcId="{8FFF8D4F-747E-44B6-9F36-B214FDB0888C}" destId="{C61B6302-2E04-4ACF-B8B0-FC18294392C3}" srcOrd="0" destOrd="0" parTransId="{6D2699A2-3F28-4C17-A708-799DD0626648}" sibTransId="{F489D89E-3401-48BA-A0D8-B289205D2477}"/>
    <dgm:cxn modelId="{56990663-13A9-4E6D-9A8A-536F593633CB}" type="presOf" srcId="{C61B6302-2E04-4ACF-B8B0-FC18294392C3}" destId="{8F24154B-B6F2-48A9-9244-2A7B3BB461F2}" srcOrd="0" destOrd="0" presId="urn:microsoft.com/office/officeart/2011/layout/RadialPictureList#2"/>
    <dgm:cxn modelId="{6E130409-957D-4B0C-A53B-DED792EA92F5}" type="presOf" srcId="{8FFF8D4F-747E-44B6-9F36-B214FDB0888C}" destId="{14FA9A21-3968-4754-B5AB-A73F4A9A0C58}" srcOrd="0" destOrd="0" presId="urn:microsoft.com/office/officeart/2011/layout/RadialPictureList#2"/>
    <dgm:cxn modelId="{A9D9C87F-FB53-4E46-88B6-99FF4C6A493B}" srcId="{C61B6302-2E04-4ACF-B8B0-FC18294392C3}" destId="{485914FE-DE39-4B28-B033-3EE6644620C8}" srcOrd="0" destOrd="0" parTransId="{9F146AC4-5B6D-4B0A-B786-C68C5E80EE88}" sibTransId="{6EB246F9-E48A-4D76-BEB1-C5355E729C28}"/>
    <dgm:cxn modelId="{76D21526-8B87-4BF7-9679-51C635E3419E}" type="presOf" srcId="{485914FE-DE39-4B28-B033-3EE6644620C8}" destId="{3A7F847C-A1C4-418F-A224-44EFD4404FA4}" srcOrd="0" destOrd="0" presId="urn:microsoft.com/office/officeart/2011/layout/RadialPictureList#2"/>
    <dgm:cxn modelId="{4A5CD345-8B92-4966-AC4F-ACCE1513699D}" type="presOf" srcId="{70DD04BB-8992-417C-B908-17A5592A4B32}" destId="{32C64F82-1A66-4D58-8230-CDC3D1F72A19}" srcOrd="0" destOrd="0" presId="urn:microsoft.com/office/officeart/2011/layout/RadialPictureList#2"/>
    <dgm:cxn modelId="{B3D6DC62-1C93-4B07-96DF-028870180337}" srcId="{8FFF8D4F-747E-44B6-9F36-B214FDB0888C}" destId="{FF432389-8668-4496-9AA4-108271485A5D}" srcOrd="1" destOrd="0" parTransId="{F97D1FA2-D6E8-4D72-843E-BBC51BE4A059}" sibTransId="{6824D919-B3A7-4E13-A677-991114AA9B42}"/>
    <dgm:cxn modelId="{8BD58D38-8C49-4593-BACA-6C2EE86E3D5E}" srcId="{C61B6302-2E04-4ACF-B8B0-FC18294392C3}" destId="{4F3AF87A-1819-4846-BBC3-A82D0D5D608D}" srcOrd="2" destOrd="0" parTransId="{E5777FC3-8CC1-482B-80EE-B5B67655BAC6}" sibTransId="{6D824D6A-B4C3-4460-88B9-6AF4098183EE}"/>
    <dgm:cxn modelId="{68AC448B-A90E-4CBB-AEE0-C022FB2D7F2B}" type="presOf" srcId="{4F3AF87A-1819-4846-BBC3-A82D0D5D608D}" destId="{8DEC1CE9-695A-44C1-981E-7A125DDA5A80}" srcOrd="0" destOrd="0" presId="urn:microsoft.com/office/officeart/2011/layout/RadialPictureList#2"/>
    <dgm:cxn modelId="{81EDC581-7B94-4B39-BDA3-F2BD57E7149A}" srcId="{C61B6302-2E04-4ACF-B8B0-FC18294392C3}" destId="{70DD04BB-8992-417C-B908-17A5592A4B32}" srcOrd="1" destOrd="0" parTransId="{0AEC28F6-9CE5-4AFA-BB0F-A3AE29EE8699}" sibTransId="{5362E76F-2E30-4D9B-B51D-DDC5CEC0F269}"/>
    <dgm:cxn modelId="{92A4DC76-930A-4B01-A0A5-7D7CE838E6D0}" type="presParOf" srcId="{14FA9A21-3968-4754-B5AB-A73F4A9A0C58}" destId="{8F24154B-B6F2-48A9-9244-2A7B3BB461F2}" srcOrd="0" destOrd="0" presId="urn:microsoft.com/office/officeart/2011/layout/RadialPictureList#2"/>
    <dgm:cxn modelId="{0CAFCCFF-A51B-4DAE-B601-4E1CC016D283}" type="presParOf" srcId="{14FA9A21-3968-4754-B5AB-A73F4A9A0C58}" destId="{DEA13322-FB8F-44A4-8242-9070DAE46E23}" srcOrd="1" destOrd="0" presId="urn:microsoft.com/office/officeart/2011/layout/RadialPictureList#2"/>
    <dgm:cxn modelId="{C58C4FAA-8A4A-4664-9896-0BE8786667F4}" type="presParOf" srcId="{14FA9A21-3968-4754-B5AB-A73F4A9A0C58}" destId="{54F4DF7E-092F-4FFD-831E-5EC1F39677C1}" srcOrd="2" destOrd="0" presId="urn:microsoft.com/office/officeart/2011/layout/RadialPictureList#2"/>
    <dgm:cxn modelId="{4CE675DC-9E1A-4327-A22F-BC8827E719F9}" type="presParOf" srcId="{14FA9A21-3968-4754-B5AB-A73F4A9A0C58}" destId="{3A7F847C-A1C4-418F-A224-44EFD4404FA4}" srcOrd="3" destOrd="0" presId="urn:microsoft.com/office/officeart/2011/layout/RadialPictureList#2"/>
    <dgm:cxn modelId="{47AA2ACA-1045-436D-9AF9-66304D82C83B}" type="presParOf" srcId="{14FA9A21-3968-4754-B5AB-A73F4A9A0C58}" destId="{0C6AD578-17E9-4234-A6C1-C53F7E8D9A26}" srcOrd="4" destOrd="0" presId="urn:microsoft.com/office/officeart/2011/layout/RadialPictureList#2"/>
    <dgm:cxn modelId="{9C9CFAE9-CE8A-440C-96CB-B9870DD59BAD}" type="presParOf" srcId="{0C6AD578-17E9-4234-A6C1-C53F7E8D9A26}" destId="{F2DFDEDA-7337-4CDD-B58C-CDFE88311E24}" srcOrd="0" destOrd="0" presId="urn:microsoft.com/office/officeart/2011/layout/RadialPictureList#2"/>
    <dgm:cxn modelId="{B6900ED2-E25A-4460-8791-13B8243CB166}" type="presParOf" srcId="{14FA9A21-3968-4754-B5AB-A73F4A9A0C58}" destId="{32C64F82-1A66-4D58-8230-CDC3D1F72A19}" srcOrd="5" destOrd="0" presId="urn:microsoft.com/office/officeart/2011/layout/RadialPictureList#2"/>
    <dgm:cxn modelId="{C9B4F481-9EA3-4946-865D-A46548FAEBE3}" type="presParOf" srcId="{14FA9A21-3968-4754-B5AB-A73F4A9A0C58}" destId="{4DD2CD51-FF7C-4922-9359-9F253B7575EB}" srcOrd="6" destOrd="0" presId="urn:microsoft.com/office/officeart/2011/layout/RadialPictureList#2"/>
    <dgm:cxn modelId="{D8D12F09-2CB3-4D9B-85C3-9DAA69FCFA60}" type="presParOf" srcId="{4DD2CD51-FF7C-4922-9359-9F253B7575EB}" destId="{5DEDFD1E-09F9-4FD3-9D9C-34E5537ED715}" srcOrd="0" destOrd="0" presId="urn:microsoft.com/office/officeart/2011/layout/RadialPictureList#2"/>
    <dgm:cxn modelId="{603DB339-EBC7-41CE-984D-3F74BE241312}" type="presParOf" srcId="{14FA9A21-3968-4754-B5AB-A73F4A9A0C58}" destId="{8DEC1CE9-695A-44C1-981E-7A125DDA5A80}" srcOrd="7" destOrd="0" presId="urn:microsoft.com/office/officeart/2011/layout/RadialPicture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1EFF93-A476-4DCA-A61A-D209562EE263}" type="doc">
      <dgm:prSet loTypeId="urn:microsoft.com/office/officeart/2005/8/layout/hList2#1" loCatId="list" qsTypeId="urn:microsoft.com/office/officeart/2005/8/quickstyle/simple1" qsCatId="simple" csTypeId="urn:microsoft.com/office/officeart/2005/8/colors/accent1_2" csCatId="accent1" phldr="1"/>
      <dgm:spPr/>
      <dgm:t>
        <a:bodyPr/>
        <a:lstStyle/>
        <a:p>
          <a:pPr rtl="1"/>
          <a:endParaRPr lang="ar-SA"/>
        </a:p>
      </dgm:t>
    </dgm:pt>
    <dgm:pt modelId="{971B99B7-3F8C-4E73-8950-F78EDB5D1A1F}">
      <dgm:prSet phldrT="[نص]"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ar-SA" sz="2400" b="1" dirty="0" smtClean="0"/>
            <a:t>نبذة:</a:t>
          </a:r>
          <a:endParaRPr lang="ar-SA" sz="2400" b="1" dirty="0"/>
        </a:p>
      </dgm:t>
    </dgm:pt>
    <dgm:pt modelId="{81249D1D-C99D-4FE2-837B-ECB28FD722F9}" type="parTrans" cxnId="{43F54CB9-C3DE-4126-AA41-5B5EF0DCD651}">
      <dgm:prSet/>
      <dgm:spPr/>
      <dgm:t>
        <a:bodyPr/>
        <a:lstStyle/>
        <a:p>
          <a:pPr rtl="1"/>
          <a:endParaRPr lang="ar-SA"/>
        </a:p>
      </dgm:t>
    </dgm:pt>
    <dgm:pt modelId="{93C760F1-A9F0-454B-A467-981E9420ED66}" type="sibTrans" cxnId="{43F54CB9-C3DE-4126-AA41-5B5EF0DCD651}">
      <dgm:prSet/>
      <dgm:spPr/>
      <dgm:t>
        <a:bodyPr/>
        <a:lstStyle/>
        <a:p>
          <a:pPr rtl="1"/>
          <a:endParaRPr lang="ar-SA"/>
        </a:p>
      </dgm:t>
    </dgm:pt>
    <dgm:pt modelId="{F54D75D4-0FAE-4E48-90DC-6C23B92EE6CC}">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ar-SA" sz="2400" b="1" dirty="0" smtClean="0"/>
            <a:t>المتجر</a:t>
          </a:r>
          <a:endParaRPr lang="ar-SA" sz="2400" b="1" dirty="0"/>
        </a:p>
      </dgm:t>
    </dgm:pt>
    <dgm:pt modelId="{AAA97A03-8EFC-4A22-A7D0-40BC1EAD8514}" type="parTrans" cxnId="{28DE73F2-CBAD-40DB-A76B-D442B159E420}">
      <dgm:prSet/>
      <dgm:spPr/>
      <dgm:t>
        <a:bodyPr/>
        <a:lstStyle/>
        <a:p>
          <a:pPr rtl="1"/>
          <a:endParaRPr lang="ar-SA"/>
        </a:p>
      </dgm:t>
    </dgm:pt>
    <dgm:pt modelId="{637C3E16-7595-475C-8A4C-BB963C77DC9A}" type="sibTrans" cxnId="{28DE73F2-CBAD-40DB-A76B-D442B159E420}">
      <dgm:prSet/>
      <dgm:spPr/>
      <dgm:t>
        <a:bodyPr/>
        <a:lstStyle/>
        <a:p>
          <a:pPr rtl="1"/>
          <a:endParaRPr lang="ar-SA"/>
        </a:p>
      </dgm:t>
    </dgm:pt>
    <dgm:pt modelId="{DC8C2ABF-2508-4FE7-BC0F-868A7ECAFE8E}">
      <dgm:prSet phldrT="[نص]" phldr="1" custT="1">
        <dgm:style>
          <a:lnRef idx="1">
            <a:schemeClr val="accent2"/>
          </a:lnRef>
          <a:fillRef idx="3">
            <a:schemeClr val="accent2"/>
          </a:fillRef>
          <a:effectRef idx="2">
            <a:schemeClr val="accent2"/>
          </a:effectRef>
          <a:fontRef idx="minor">
            <a:schemeClr val="lt1"/>
          </a:fontRef>
        </dgm:style>
      </dgm:prSet>
      <dgm:spPr/>
      <dgm:t>
        <a:bodyPr/>
        <a:lstStyle/>
        <a:p>
          <a:pPr rtl="1"/>
          <a:endParaRPr lang="ar-SA" sz="2400" b="1" dirty="0"/>
        </a:p>
      </dgm:t>
    </dgm:pt>
    <dgm:pt modelId="{EC59C0A6-6AEC-483E-89CD-711A78142418}" type="parTrans" cxnId="{E047ECE6-A4D4-408F-A7AA-22D2D0C8AE98}">
      <dgm:prSet/>
      <dgm:spPr/>
      <dgm:t>
        <a:bodyPr/>
        <a:lstStyle/>
        <a:p>
          <a:pPr rtl="1"/>
          <a:endParaRPr lang="ar-SA"/>
        </a:p>
      </dgm:t>
    </dgm:pt>
    <dgm:pt modelId="{D72E0B3C-C657-4A44-91DF-B4DD12C2C3FC}" type="sibTrans" cxnId="{E047ECE6-A4D4-408F-A7AA-22D2D0C8AE98}">
      <dgm:prSet/>
      <dgm:spPr/>
      <dgm:t>
        <a:bodyPr/>
        <a:lstStyle/>
        <a:p>
          <a:pPr rtl="1"/>
          <a:endParaRPr lang="ar-SA"/>
        </a:p>
      </dgm:t>
    </dgm:pt>
    <dgm:pt modelId="{96B6DD10-271A-4FFB-9361-A9915299B0B8}">
      <dgm:prSet phldrT="[نص]" custT="1">
        <dgm:style>
          <a:lnRef idx="3">
            <a:schemeClr val="lt1"/>
          </a:lnRef>
          <a:fillRef idx="1">
            <a:schemeClr val="accent2"/>
          </a:fillRef>
          <a:effectRef idx="1">
            <a:schemeClr val="accent2"/>
          </a:effectRef>
          <a:fontRef idx="minor">
            <a:schemeClr val="lt1"/>
          </a:fontRef>
        </dgm:style>
      </dgm:prSet>
      <dgm:spPr/>
      <dgm:t>
        <a:bodyPr/>
        <a:lstStyle/>
        <a:p>
          <a:pPr rtl="1"/>
          <a:r>
            <a:rPr lang="ar-SA" sz="2400" b="1" dirty="0" smtClean="0"/>
            <a:t>اسم التطبيق</a:t>
          </a:r>
          <a:endParaRPr lang="ar-SA" sz="2400" b="1" dirty="0"/>
        </a:p>
      </dgm:t>
    </dgm:pt>
    <dgm:pt modelId="{9C0646EE-3EA4-47B6-8DA1-4A95BE53A0E7}" type="parTrans" cxnId="{6707C8D2-47D9-45FF-A63C-54A7A376EC49}">
      <dgm:prSet/>
      <dgm:spPr/>
      <dgm:t>
        <a:bodyPr/>
        <a:lstStyle/>
        <a:p>
          <a:pPr rtl="1"/>
          <a:endParaRPr lang="ar-SA"/>
        </a:p>
      </dgm:t>
    </dgm:pt>
    <dgm:pt modelId="{967A1A97-6EA8-4E7A-904F-0EFAF6DFF5E3}" type="sibTrans" cxnId="{6707C8D2-47D9-45FF-A63C-54A7A376EC49}">
      <dgm:prSet/>
      <dgm:spPr/>
      <dgm:t>
        <a:bodyPr/>
        <a:lstStyle/>
        <a:p>
          <a:pPr rtl="1"/>
          <a:endParaRPr lang="ar-SA"/>
        </a:p>
      </dgm:t>
    </dgm:pt>
    <dgm:pt modelId="{CCE1B80D-1253-44C5-8D5E-877E1669ECF1}">
      <dgm:prSet phldrT="[نص]" custT="1">
        <dgm:style>
          <a:lnRef idx="3">
            <a:schemeClr val="lt1"/>
          </a:lnRef>
          <a:fillRef idx="1">
            <a:schemeClr val="accent2"/>
          </a:fillRef>
          <a:effectRef idx="1">
            <a:schemeClr val="accent2"/>
          </a:effectRef>
          <a:fontRef idx="minor">
            <a:schemeClr val="lt1"/>
          </a:fontRef>
        </dgm:style>
      </dgm:prSet>
      <dgm:spPr/>
      <dgm:t>
        <a:bodyPr/>
        <a:lstStyle/>
        <a:p>
          <a:pPr rtl="1"/>
          <a:r>
            <a:rPr lang="en-US" sz="2400" b="1" dirty="0" err="1" smtClean="0"/>
            <a:t>colAR</a:t>
          </a:r>
          <a:r>
            <a:rPr lang="en-US" sz="2400" b="1" dirty="0" smtClean="0"/>
            <a:t> Mix</a:t>
          </a:r>
          <a:endParaRPr lang="ar-SA" sz="2400" b="1" dirty="0"/>
        </a:p>
      </dgm:t>
    </dgm:pt>
    <dgm:pt modelId="{AB516DBD-F1B8-4C74-8A8E-6C39C16AF517}" type="parTrans" cxnId="{F1C22597-3678-4431-B71D-6B9F7BFA070F}">
      <dgm:prSet/>
      <dgm:spPr/>
      <dgm:t>
        <a:bodyPr/>
        <a:lstStyle/>
        <a:p>
          <a:pPr rtl="1"/>
          <a:endParaRPr lang="ar-SA"/>
        </a:p>
      </dgm:t>
    </dgm:pt>
    <dgm:pt modelId="{669CDBAC-025B-4BF6-87B2-ABAA8418B212}" type="sibTrans" cxnId="{F1C22597-3678-4431-B71D-6B9F7BFA070F}">
      <dgm:prSet/>
      <dgm:spPr/>
      <dgm:t>
        <a:bodyPr/>
        <a:lstStyle/>
        <a:p>
          <a:pPr rtl="1"/>
          <a:endParaRPr lang="ar-SA"/>
        </a:p>
      </dgm:t>
    </dgm:pt>
    <dgm:pt modelId="{B0AEF325-9508-45B4-BC6C-D7804F4A9EB9}">
      <dgm:prSet phldrT="[نص]" custT="1">
        <dgm:style>
          <a:lnRef idx="3">
            <a:schemeClr val="lt1"/>
          </a:lnRef>
          <a:fillRef idx="1">
            <a:schemeClr val="accent2"/>
          </a:fillRef>
          <a:effectRef idx="1">
            <a:schemeClr val="accent2"/>
          </a:effectRef>
          <a:fontRef idx="minor">
            <a:schemeClr val="lt1"/>
          </a:fontRef>
        </dgm:style>
      </dgm:prSet>
      <dgm:spPr/>
      <dgm:t>
        <a:bodyPr/>
        <a:lstStyle/>
        <a:p>
          <a:pPr rtl="1"/>
          <a:endParaRPr lang="ar-SA" sz="2400" b="1" dirty="0"/>
        </a:p>
      </dgm:t>
    </dgm:pt>
    <dgm:pt modelId="{F3F04B4C-039B-4A08-9126-499FE7352F5D}" type="parTrans" cxnId="{D91D5412-7DF2-437F-8482-1C8CAD18D330}">
      <dgm:prSet/>
      <dgm:spPr/>
      <dgm:t>
        <a:bodyPr/>
        <a:lstStyle/>
        <a:p>
          <a:pPr rtl="1"/>
          <a:endParaRPr lang="ar-SA"/>
        </a:p>
      </dgm:t>
    </dgm:pt>
    <dgm:pt modelId="{54977AD0-71B6-4FC4-9D2B-894E502AFDA9}" type="sibTrans" cxnId="{D91D5412-7DF2-437F-8482-1C8CAD18D330}">
      <dgm:prSet/>
      <dgm:spPr/>
      <dgm:t>
        <a:bodyPr/>
        <a:lstStyle/>
        <a:p>
          <a:pPr rtl="1"/>
          <a:endParaRPr lang="ar-SA"/>
        </a:p>
      </dgm:t>
    </dgm:pt>
    <dgm:pt modelId="{6C6FEDC4-55E9-454D-BEFA-D37621744A22}">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endParaRPr lang="ar-SA" sz="2400" b="1" dirty="0"/>
        </a:p>
      </dgm:t>
    </dgm:pt>
    <dgm:pt modelId="{E7998A20-6BB4-4196-A4C7-1F9BD1030629}" type="parTrans" cxnId="{94299E00-7196-4CA1-8325-09903D07270E}">
      <dgm:prSet/>
      <dgm:spPr/>
      <dgm:t>
        <a:bodyPr/>
        <a:lstStyle/>
        <a:p>
          <a:pPr rtl="1"/>
          <a:endParaRPr lang="ar-SA"/>
        </a:p>
      </dgm:t>
    </dgm:pt>
    <dgm:pt modelId="{8A56A31E-1CA3-4762-B6D2-EF3EB076AE04}" type="sibTrans" cxnId="{94299E00-7196-4CA1-8325-09903D07270E}">
      <dgm:prSet/>
      <dgm:spPr/>
      <dgm:t>
        <a:bodyPr/>
        <a:lstStyle/>
        <a:p>
          <a:pPr rtl="1"/>
          <a:endParaRPr lang="ar-SA"/>
        </a:p>
      </dgm:t>
    </dgm:pt>
    <dgm:pt modelId="{8C45782E-52C4-4C33-ACEC-B0D43498EF34}">
      <dgm:prSet custT="1">
        <dgm:style>
          <a:lnRef idx="1">
            <a:schemeClr val="accent2"/>
          </a:lnRef>
          <a:fillRef idx="3">
            <a:schemeClr val="accent2"/>
          </a:fillRef>
          <a:effectRef idx="2">
            <a:schemeClr val="accent2"/>
          </a:effectRef>
          <a:fontRef idx="minor">
            <a:schemeClr val="lt1"/>
          </a:fontRef>
        </dgm:style>
      </dgm:prSet>
      <dgm:spPr/>
      <dgm:t>
        <a:bodyPr/>
        <a:lstStyle/>
        <a:p>
          <a:pPr rtl="1"/>
          <a:endParaRPr lang="ar-SA" sz="2400" b="1" dirty="0"/>
        </a:p>
      </dgm:t>
    </dgm:pt>
    <dgm:pt modelId="{E454128B-3FEB-40A4-9BBB-D1879EB9795A}" type="parTrans" cxnId="{D4825527-D107-438A-AF57-A909CCF77B3A}">
      <dgm:prSet/>
      <dgm:spPr/>
      <dgm:t>
        <a:bodyPr/>
        <a:lstStyle/>
        <a:p>
          <a:pPr rtl="1"/>
          <a:endParaRPr lang="ar-SA"/>
        </a:p>
      </dgm:t>
    </dgm:pt>
    <dgm:pt modelId="{CBC0CA2E-A7A0-41BD-A07A-59F0466BB128}" type="sibTrans" cxnId="{D4825527-D107-438A-AF57-A909CCF77B3A}">
      <dgm:prSet/>
      <dgm:spPr/>
      <dgm:t>
        <a:bodyPr/>
        <a:lstStyle/>
        <a:p>
          <a:pPr rtl="1"/>
          <a:endParaRPr lang="ar-SA"/>
        </a:p>
      </dgm:t>
    </dgm:pt>
    <dgm:pt modelId="{06C2A571-2D81-450A-B56B-7255A62A149D}">
      <dgm:prSet custT="1">
        <dgm:style>
          <a:lnRef idx="1">
            <a:schemeClr val="accent2"/>
          </a:lnRef>
          <a:fillRef idx="3">
            <a:schemeClr val="accent2"/>
          </a:fillRef>
          <a:effectRef idx="2">
            <a:schemeClr val="accent2"/>
          </a:effectRef>
          <a:fontRef idx="minor">
            <a:schemeClr val="lt1"/>
          </a:fontRef>
        </dgm:style>
      </dgm:prSet>
      <dgm:spPr/>
      <dgm:t>
        <a:bodyPr/>
        <a:lstStyle/>
        <a:p>
          <a:pPr rtl="1"/>
          <a:r>
            <a:rPr lang="en-US" sz="2400" b="1" dirty="0"/>
            <a:t>Apple</a:t>
          </a:r>
          <a:endParaRPr lang="ar-SA" sz="2400" b="1" dirty="0"/>
        </a:p>
      </dgm:t>
    </dgm:pt>
    <dgm:pt modelId="{213FCB2C-9841-40F4-A41A-B830EEADF8EA}" type="parTrans" cxnId="{4E65B8F2-E8C0-4EC6-BED4-D78721794249}">
      <dgm:prSet/>
      <dgm:spPr/>
      <dgm:t>
        <a:bodyPr/>
        <a:lstStyle/>
        <a:p>
          <a:pPr rtl="1"/>
          <a:endParaRPr lang="ar-SA"/>
        </a:p>
      </dgm:t>
    </dgm:pt>
    <dgm:pt modelId="{700B3A0E-CE77-408A-AEB3-299709DF4C4E}" type="sibTrans" cxnId="{4E65B8F2-E8C0-4EC6-BED4-D78721794249}">
      <dgm:prSet/>
      <dgm:spPr/>
      <dgm:t>
        <a:bodyPr/>
        <a:lstStyle/>
        <a:p>
          <a:pPr rtl="1"/>
          <a:endParaRPr lang="ar-SA"/>
        </a:p>
      </dgm:t>
    </dgm:pt>
    <dgm:pt modelId="{2AD4B363-0982-45DA-8AE4-81AB1581F1FD}">
      <dgm:prSet custT="1">
        <dgm:style>
          <a:lnRef idx="1">
            <a:schemeClr val="accent2"/>
          </a:lnRef>
          <a:fillRef idx="3">
            <a:schemeClr val="accent2"/>
          </a:fillRef>
          <a:effectRef idx="2">
            <a:schemeClr val="accent2"/>
          </a:effectRef>
          <a:fontRef idx="minor">
            <a:schemeClr val="lt1"/>
          </a:fontRef>
        </dgm:style>
      </dgm:prSet>
      <dgm:spPr/>
      <dgm:t>
        <a:bodyPr/>
        <a:lstStyle/>
        <a:p>
          <a:pPr rtl="1"/>
          <a:endParaRPr lang="ar-SA" sz="2400" b="1" dirty="0"/>
        </a:p>
      </dgm:t>
    </dgm:pt>
    <dgm:pt modelId="{09DC0E22-E987-410C-925C-A401677E6CBF}" type="parTrans" cxnId="{A598DFB0-7109-4A59-8291-91FBA8458799}">
      <dgm:prSet/>
      <dgm:spPr/>
      <dgm:t>
        <a:bodyPr/>
        <a:lstStyle/>
        <a:p>
          <a:pPr rtl="1"/>
          <a:endParaRPr lang="ar-SA"/>
        </a:p>
      </dgm:t>
    </dgm:pt>
    <dgm:pt modelId="{9129381E-134D-4DE9-9139-9E7C1C5C0263}" type="sibTrans" cxnId="{A598DFB0-7109-4A59-8291-91FBA8458799}">
      <dgm:prSet/>
      <dgm:spPr/>
      <dgm:t>
        <a:bodyPr/>
        <a:lstStyle/>
        <a:p>
          <a:pPr rtl="1"/>
          <a:endParaRPr lang="ar-SA"/>
        </a:p>
      </dgm:t>
    </dgm:pt>
    <dgm:pt modelId="{4793375C-3FC5-4CD1-8A3C-02CDC7404D16}">
      <dgm:prSet custT="1">
        <dgm:style>
          <a:lnRef idx="1">
            <a:schemeClr val="accent2"/>
          </a:lnRef>
          <a:fillRef idx="3">
            <a:schemeClr val="accent2"/>
          </a:fillRef>
          <a:effectRef idx="2">
            <a:schemeClr val="accent2"/>
          </a:effectRef>
          <a:fontRef idx="minor">
            <a:schemeClr val="lt1"/>
          </a:fontRef>
        </dgm:style>
      </dgm:prSet>
      <dgm:spPr/>
      <dgm:t>
        <a:bodyPr/>
        <a:lstStyle/>
        <a:p>
          <a:pPr rtl="1"/>
          <a:endParaRPr lang="ar-SA" sz="2400" b="1" dirty="0"/>
        </a:p>
      </dgm:t>
    </dgm:pt>
    <dgm:pt modelId="{84739F35-F3C6-4457-BB50-51570FC95EC9}" type="parTrans" cxnId="{43DB1903-CA81-4AC5-AF2E-600CFF102453}">
      <dgm:prSet/>
      <dgm:spPr/>
      <dgm:t>
        <a:bodyPr/>
        <a:lstStyle/>
        <a:p>
          <a:pPr rtl="1"/>
          <a:endParaRPr lang="ar-SA"/>
        </a:p>
      </dgm:t>
    </dgm:pt>
    <dgm:pt modelId="{795D6C0E-0A49-47D8-8B2D-72D594481A2D}" type="sibTrans" cxnId="{43DB1903-CA81-4AC5-AF2E-600CFF102453}">
      <dgm:prSet/>
      <dgm:spPr/>
      <dgm:t>
        <a:bodyPr/>
        <a:lstStyle/>
        <a:p>
          <a:pPr rtl="1"/>
          <a:endParaRPr lang="ar-SA"/>
        </a:p>
      </dgm:t>
    </dgm:pt>
    <dgm:pt modelId="{423DBB3D-4EE0-454D-A9BB-373B5E947DCE}">
      <dgm:prSet custT="1">
        <dgm:style>
          <a:lnRef idx="1">
            <a:schemeClr val="accent2"/>
          </a:lnRef>
          <a:fillRef idx="3">
            <a:schemeClr val="accent2"/>
          </a:fillRef>
          <a:effectRef idx="2">
            <a:schemeClr val="accent2"/>
          </a:effectRef>
          <a:fontRef idx="minor">
            <a:schemeClr val="lt1"/>
          </a:fontRef>
        </dgm:style>
      </dgm:prSet>
      <dgm:spPr/>
      <dgm:t>
        <a:bodyPr/>
        <a:lstStyle/>
        <a:p>
          <a:pPr rtl="1"/>
          <a:endParaRPr lang="ar-SA" sz="2400" b="1" dirty="0"/>
        </a:p>
      </dgm:t>
    </dgm:pt>
    <dgm:pt modelId="{492FBF9C-9F0D-4C86-9F4C-FC6B84530E34}" type="parTrans" cxnId="{1B1FE661-14D6-41F0-8D51-835FADA6709F}">
      <dgm:prSet/>
      <dgm:spPr/>
      <dgm:t>
        <a:bodyPr/>
        <a:lstStyle/>
        <a:p>
          <a:pPr rtl="1"/>
          <a:endParaRPr lang="ar-SA"/>
        </a:p>
      </dgm:t>
    </dgm:pt>
    <dgm:pt modelId="{E7343D30-DFAF-4DA7-8303-7A3D7C06F62E}" type="sibTrans" cxnId="{1B1FE661-14D6-41F0-8D51-835FADA6709F}">
      <dgm:prSet/>
      <dgm:spPr/>
      <dgm:t>
        <a:bodyPr/>
        <a:lstStyle/>
        <a:p>
          <a:pPr rtl="1"/>
          <a:endParaRPr lang="ar-SA"/>
        </a:p>
      </dgm:t>
    </dgm:pt>
    <dgm:pt modelId="{B944D17E-076A-48DD-B6BC-7FE1B86462E5}">
      <dgm:prSet custT="1">
        <dgm:style>
          <a:lnRef idx="1">
            <a:schemeClr val="accent2"/>
          </a:lnRef>
          <a:fillRef idx="3">
            <a:schemeClr val="accent2"/>
          </a:fillRef>
          <a:effectRef idx="2">
            <a:schemeClr val="accent2"/>
          </a:effectRef>
          <a:fontRef idx="minor">
            <a:schemeClr val="lt1"/>
          </a:fontRef>
        </dgm:style>
      </dgm:prSet>
      <dgm:spPr/>
      <dgm:t>
        <a:bodyPr/>
        <a:lstStyle/>
        <a:p>
          <a:pPr rtl="1"/>
          <a:endParaRPr lang="ar-SA" sz="2400" b="1" dirty="0"/>
        </a:p>
      </dgm:t>
    </dgm:pt>
    <dgm:pt modelId="{A467AA4D-D877-4686-B420-4524F63D155F}" type="parTrans" cxnId="{AA100604-53D5-4FC4-A023-93B5C798AE3C}">
      <dgm:prSet/>
      <dgm:spPr/>
      <dgm:t>
        <a:bodyPr/>
        <a:lstStyle/>
        <a:p>
          <a:pPr rtl="1"/>
          <a:endParaRPr lang="ar-SA"/>
        </a:p>
      </dgm:t>
    </dgm:pt>
    <dgm:pt modelId="{9CFC51B4-1FDC-4466-8893-6E6141E5A382}" type="sibTrans" cxnId="{AA100604-53D5-4FC4-A023-93B5C798AE3C}">
      <dgm:prSet/>
      <dgm:spPr/>
      <dgm:t>
        <a:bodyPr/>
        <a:lstStyle/>
        <a:p>
          <a:pPr rtl="1"/>
          <a:endParaRPr lang="ar-SA"/>
        </a:p>
      </dgm:t>
    </dgm:pt>
    <dgm:pt modelId="{061C2A3B-FA25-464A-B27D-C55B2803050F}">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ar-SA" sz="2400" b="1" dirty="0"/>
            <a:t>تعلم الطفل من خلال الألعاب التعليمية.</a:t>
          </a:r>
        </a:p>
      </dgm:t>
    </dgm:pt>
    <dgm:pt modelId="{74B3A399-6C41-4153-8101-62F1AAC2CEE7}" type="parTrans" cxnId="{41E8F6E6-A269-4B94-A3D7-3C85891B83DC}">
      <dgm:prSet/>
      <dgm:spPr/>
      <dgm:t>
        <a:bodyPr/>
        <a:lstStyle/>
        <a:p>
          <a:pPr rtl="1"/>
          <a:endParaRPr lang="ar-SA"/>
        </a:p>
      </dgm:t>
    </dgm:pt>
    <dgm:pt modelId="{9DE4E448-B9A5-41AF-B28B-C40B842FA70E}" type="sibTrans" cxnId="{41E8F6E6-A269-4B94-A3D7-3C85891B83DC}">
      <dgm:prSet/>
      <dgm:spPr/>
      <dgm:t>
        <a:bodyPr/>
        <a:lstStyle/>
        <a:p>
          <a:pPr rtl="1"/>
          <a:endParaRPr lang="ar-SA"/>
        </a:p>
      </dgm:t>
    </dgm:pt>
    <dgm:pt modelId="{0BA23784-313F-4D0F-A1D9-B95CAB6C3DBD}">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ar-SA" sz="2400" b="1" dirty="0"/>
            <a:t>التعرف على الالوان والاشكال.</a:t>
          </a:r>
        </a:p>
      </dgm:t>
    </dgm:pt>
    <dgm:pt modelId="{B5F5BDAF-5042-4EF4-B9F0-F10E890E10CD}" type="parTrans" cxnId="{18A0EB2D-97C1-4204-9996-C06A23513431}">
      <dgm:prSet/>
      <dgm:spPr/>
      <dgm:t>
        <a:bodyPr/>
        <a:lstStyle/>
        <a:p>
          <a:pPr rtl="1"/>
          <a:endParaRPr lang="ar-SA"/>
        </a:p>
      </dgm:t>
    </dgm:pt>
    <dgm:pt modelId="{099E000E-7E1A-4557-9722-A2C923493D29}" type="sibTrans" cxnId="{18A0EB2D-97C1-4204-9996-C06A23513431}">
      <dgm:prSet/>
      <dgm:spPr/>
      <dgm:t>
        <a:bodyPr/>
        <a:lstStyle/>
        <a:p>
          <a:pPr rtl="1"/>
          <a:endParaRPr lang="ar-SA"/>
        </a:p>
      </dgm:t>
    </dgm:pt>
    <dgm:pt modelId="{C24B3AE9-CAF6-4231-8F6C-DB0356E3D956}">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ar-SA" sz="2400" b="1" dirty="0"/>
            <a:t>بناء مهارات الطفل.</a:t>
          </a:r>
        </a:p>
      </dgm:t>
    </dgm:pt>
    <dgm:pt modelId="{D673C9A2-E851-423E-9D65-75F7B95368F9}" type="parTrans" cxnId="{D808A0EA-2480-475B-A542-B9C3F2A3B221}">
      <dgm:prSet/>
      <dgm:spPr/>
      <dgm:t>
        <a:bodyPr/>
        <a:lstStyle/>
        <a:p>
          <a:pPr rtl="1"/>
          <a:endParaRPr lang="ar-SA"/>
        </a:p>
      </dgm:t>
    </dgm:pt>
    <dgm:pt modelId="{6E885219-FE85-43B8-9707-9E8EAE5F06EA}" type="sibTrans" cxnId="{D808A0EA-2480-475B-A542-B9C3F2A3B221}">
      <dgm:prSet/>
      <dgm:spPr/>
      <dgm:t>
        <a:bodyPr/>
        <a:lstStyle/>
        <a:p>
          <a:pPr rtl="1"/>
          <a:endParaRPr lang="ar-SA"/>
        </a:p>
      </dgm:t>
    </dgm:pt>
    <dgm:pt modelId="{5539051C-0C67-48C8-B34A-6B8FDAE1914B}">
      <dgm:prSet phldrT="[نص]" custT="1">
        <dgm:style>
          <a:lnRef idx="3">
            <a:schemeClr val="lt1"/>
          </a:lnRef>
          <a:fillRef idx="1">
            <a:schemeClr val="accent2"/>
          </a:fillRef>
          <a:effectRef idx="1">
            <a:schemeClr val="accent2"/>
          </a:effectRef>
          <a:fontRef idx="minor">
            <a:schemeClr val="lt1"/>
          </a:fontRef>
        </dgm:style>
      </dgm:prSet>
      <dgm:spPr/>
      <dgm:t>
        <a:bodyPr/>
        <a:lstStyle/>
        <a:p>
          <a:pPr rtl="1"/>
          <a:endParaRPr lang="ar-SA" sz="2400" b="1" dirty="0"/>
        </a:p>
      </dgm:t>
    </dgm:pt>
    <dgm:pt modelId="{2F391B95-934E-45ED-92E6-F3785DE4BBE5}" type="parTrans" cxnId="{EB88EA0D-088E-4888-9619-A3E8C4494C32}">
      <dgm:prSet/>
      <dgm:spPr/>
      <dgm:t>
        <a:bodyPr/>
        <a:lstStyle/>
        <a:p>
          <a:pPr rtl="1"/>
          <a:endParaRPr lang="ar-SA"/>
        </a:p>
      </dgm:t>
    </dgm:pt>
    <dgm:pt modelId="{3AD2C695-21BF-4A44-A060-570658BDFEAC}" type="sibTrans" cxnId="{EB88EA0D-088E-4888-9619-A3E8C4494C32}">
      <dgm:prSet/>
      <dgm:spPr/>
      <dgm:t>
        <a:bodyPr/>
        <a:lstStyle/>
        <a:p>
          <a:pPr rtl="1"/>
          <a:endParaRPr lang="ar-SA"/>
        </a:p>
      </dgm:t>
    </dgm:pt>
    <dgm:pt modelId="{43B2155D-79C0-4153-9A98-7DA07DCB544A}">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endParaRPr lang="ar-SA" sz="2400" b="1" dirty="0"/>
        </a:p>
      </dgm:t>
    </dgm:pt>
    <dgm:pt modelId="{E6767D71-4333-454D-B940-2966F00FF3EE}" type="parTrans" cxnId="{89CA4E4A-0857-4363-9910-9B38DAED1248}">
      <dgm:prSet/>
      <dgm:spPr/>
      <dgm:t>
        <a:bodyPr/>
        <a:lstStyle/>
        <a:p>
          <a:pPr rtl="1"/>
          <a:endParaRPr lang="ar-SA"/>
        </a:p>
      </dgm:t>
    </dgm:pt>
    <dgm:pt modelId="{9D79F9F0-4492-4587-9485-63A0D2710A94}" type="sibTrans" cxnId="{89CA4E4A-0857-4363-9910-9B38DAED1248}">
      <dgm:prSet/>
      <dgm:spPr/>
      <dgm:t>
        <a:bodyPr/>
        <a:lstStyle/>
        <a:p>
          <a:pPr rtl="1"/>
          <a:endParaRPr lang="ar-SA"/>
        </a:p>
      </dgm:t>
    </dgm:pt>
    <dgm:pt modelId="{63F3C98C-FE45-4DA5-8CEE-1FE17727916A}">
      <dgm:prSet phldrT="[نص]" phldr="1"/>
      <dgm:spPr/>
      <dgm:t>
        <a:bodyPr/>
        <a:lstStyle/>
        <a:p>
          <a:pPr rtl="1"/>
          <a:endParaRPr lang="ar-SA" dirty="0"/>
        </a:p>
      </dgm:t>
    </dgm:pt>
    <dgm:pt modelId="{375C411A-7026-45B0-B969-849AA015842E}" type="sibTrans" cxnId="{ABBE9CA7-9AD3-43B9-BC01-20FFA60B5F8C}">
      <dgm:prSet/>
      <dgm:spPr/>
      <dgm:t>
        <a:bodyPr/>
        <a:lstStyle/>
        <a:p>
          <a:pPr rtl="1"/>
          <a:endParaRPr lang="ar-SA"/>
        </a:p>
      </dgm:t>
    </dgm:pt>
    <dgm:pt modelId="{4B53A201-5CBC-4BAA-935B-D65A6016720A}" type="parTrans" cxnId="{ABBE9CA7-9AD3-43B9-BC01-20FFA60B5F8C}">
      <dgm:prSet/>
      <dgm:spPr/>
      <dgm:t>
        <a:bodyPr/>
        <a:lstStyle/>
        <a:p>
          <a:pPr rtl="1"/>
          <a:endParaRPr lang="ar-SA"/>
        </a:p>
      </dgm:t>
    </dgm:pt>
    <dgm:pt modelId="{1E54C73F-56C2-42D3-8645-751A4EAA356D}">
      <dgm:prSet phldrT="[نص]" phldr="1"/>
      <dgm:spPr/>
      <dgm:t>
        <a:bodyPr/>
        <a:lstStyle/>
        <a:p>
          <a:pPr rtl="1"/>
          <a:endParaRPr lang="ar-SA" dirty="0"/>
        </a:p>
      </dgm:t>
    </dgm:pt>
    <dgm:pt modelId="{CD1341B8-22D7-4263-9F6B-0F77FC384BDA}" type="sibTrans" cxnId="{B93D1C8A-531E-4A95-A96F-43B446C4E84F}">
      <dgm:prSet/>
      <dgm:spPr/>
      <dgm:t>
        <a:bodyPr/>
        <a:lstStyle/>
        <a:p>
          <a:pPr rtl="1"/>
          <a:endParaRPr lang="ar-SA"/>
        </a:p>
      </dgm:t>
    </dgm:pt>
    <dgm:pt modelId="{09E6B357-A5C8-46F4-87B6-0CD83C72E5AD}" type="parTrans" cxnId="{B93D1C8A-531E-4A95-A96F-43B446C4E84F}">
      <dgm:prSet/>
      <dgm:spPr/>
      <dgm:t>
        <a:bodyPr/>
        <a:lstStyle/>
        <a:p>
          <a:pPr rtl="1"/>
          <a:endParaRPr lang="ar-SA"/>
        </a:p>
      </dgm:t>
    </dgm:pt>
    <dgm:pt modelId="{AC153E86-6EF4-49F7-9C87-5C8173D882A1}">
      <dgm:prSet phldrT="[نص]" phldr="1"/>
      <dgm:spPr/>
      <dgm:t>
        <a:bodyPr/>
        <a:lstStyle/>
        <a:p>
          <a:pPr rtl="1"/>
          <a:endParaRPr lang="ar-SA" dirty="0"/>
        </a:p>
      </dgm:t>
    </dgm:pt>
    <dgm:pt modelId="{13C4B504-BB85-469A-831D-EAE0086CA505}" type="sibTrans" cxnId="{C956016F-3772-4584-8088-89DE5DAB8A09}">
      <dgm:prSet/>
      <dgm:spPr/>
      <dgm:t>
        <a:bodyPr/>
        <a:lstStyle/>
        <a:p>
          <a:pPr rtl="1"/>
          <a:endParaRPr lang="ar-SA"/>
        </a:p>
      </dgm:t>
    </dgm:pt>
    <dgm:pt modelId="{E82025F2-C9A2-4B42-8592-0E441C2FCBF8}" type="parTrans" cxnId="{C956016F-3772-4584-8088-89DE5DAB8A09}">
      <dgm:prSet/>
      <dgm:spPr/>
      <dgm:t>
        <a:bodyPr/>
        <a:lstStyle/>
        <a:p>
          <a:pPr rtl="1"/>
          <a:endParaRPr lang="ar-SA"/>
        </a:p>
      </dgm:t>
    </dgm:pt>
    <dgm:pt modelId="{39A31B0C-8450-4612-8B4F-B3048670EB08}" type="pres">
      <dgm:prSet presAssocID="{CD1EFF93-A476-4DCA-A61A-D209562EE263}" presName="linearFlow" presStyleCnt="0">
        <dgm:presLayoutVars>
          <dgm:dir/>
          <dgm:animLvl val="lvl"/>
          <dgm:resizeHandles/>
        </dgm:presLayoutVars>
      </dgm:prSet>
      <dgm:spPr/>
      <dgm:t>
        <a:bodyPr/>
        <a:lstStyle/>
        <a:p>
          <a:pPr rtl="1"/>
          <a:endParaRPr lang="ar-SA"/>
        </a:p>
      </dgm:t>
    </dgm:pt>
    <dgm:pt modelId="{59B728DB-8EF9-4FB9-80DC-E9D12D961991}" type="pres">
      <dgm:prSet presAssocID="{AC153E86-6EF4-49F7-9C87-5C8173D882A1}" presName="compositeNode" presStyleCnt="0">
        <dgm:presLayoutVars>
          <dgm:bulletEnabled val="1"/>
        </dgm:presLayoutVars>
      </dgm:prSet>
      <dgm:spPr/>
    </dgm:pt>
    <dgm:pt modelId="{2C12522A-A92E-46CB-A1C7-3333C42867A9}" type="pres">
      <dgm:prSet presAssocID="{AC153E86-6EF4-49F7-9C87-5C8173D882A1}" presName="image" presStyleLbl="fgImgPlace1" presStyleIdx="0" presStyleCnt="3" custLinFactNeighborX="73812" custLinFactNeighborY="413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pPr rtl="1"/>
          <a:endParaRPr lang="ar-SA"/>
        </a:p>
      </dgm:t>
    </dgm:pt>
    <dgm:pt modelId="{3B529B24-8B23-41E6-BC11-A2C8416CC93F}" type="pres">
      <dgm:prSet presAssocID="{AC153E86-6EF4-49F7-9C87-5C8173D882A1}" presName="childNode" presStyleLbl="node1" presStyleIdx="0" presStyleCnt="3" custScaleX="114405" custLinFactNeighborX="37707" custLinFactNeighborY="662">
        <dgm:presLayoutVars>
          <dgm:bulletEnabled val="1"/>
        </dgm:presLayoutVars>
      </dgm:prSet>
      <dgm:spPr/>
      <dgm:t>
        <a:bodyPr/>
        <a:lstStyle/>
        <a:p>
          <a:pPr rtl="1"/>
          <a:endParaRPr lang="ar-SA"/>
        </a:p>
      </dgm:t>
    </dgm:pt>
    <dgm:pt modelId="{31EA4683-99E4-4996-AD91-F617C4623B2A}" type="pres">
      <dgm:prSet presAssocID="{AC153E86-6EF4-49F7-9C87-5C8173D882A1}" presName="parentNode" presStyleLbl="revTx" presStyleIdx="0" presStyleCnt="3" custFlipVert="1" custScaleX="114266">
        <dgm:presLayoutVars>
          <dgm:chMax val="0"/>
          <dgm:bulletEnabled val="1"/>
        </dgm:presLayoutVars>
      </dgm:prSet>
      <dgm:spPr/>
      <dgm:t>
        <a:bodyPr/>
        <a:lstStyle/>
        <a:p>
          <a:pPr rtl="1"/>
          <a:endParaRPr lang="ar-SA"/>
        </a:p>
      </dgm:t>
    </dgm:pt>
    <dgm:pt modelId="{CDDB8371-7B2F-468C-A00C-366EFDFC2858}" type="pres">
      <dgm:prSet presAssocID="{13C4B504-BB85-469A-831D-EAE0086CA505}" presName="sibTrans" presStyleCnt="0"/>
      <dgm:spPr/>
    </dgm:pt>
    <dgm:pt modelId="{4CC86108-B03C-48B6-A3AC-21F36A012BD9}" type="pres">
      <dgm:prSet presAssocID="{1E54C73F-56C2-42D3-8645-751A4EAA356D}" presName="compositeNode" presStyleCnt="0">
        <dgm:presLayoutVars>
          <dgm:bulletEnabled val="1"/>
        </dgm:presLayoutVars>
      </dgm:prSet>
      <dgm:spPr/>
    </dgm:pt>
    <dgm:pt modelId="{0DFA88AE-7B9A-4C7E-91DE-6D9C7BBD0699}" type="pres">
      <dgm:prSet presAssocID="{1E54C73F-56C2-42D3-8645-751A4EAA356D}" presName="image" presStyleLbl="fgImgPlace1" presStyleIdx="1" presStyleCnt="3" custLinFactNeighborX="68319" custLinFactNeighborY="413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pPr rtl="1"/>
          <a:endParaRPr lang="ar-SA"/>
        </a:p>
      </dgm:t>
    </dgm:pt>
    <dgm:pt modelId="{E422B36E-9C13-4FBC-A4A4-96F4DD232A7C}" type="pres">
      <dgm:prSet presAssocID="{1E54C73F-56C2-42D3-8645-751A4EAA356D}" presName="childNode" presStyleLbl="node1" presStyleIdx="1" presStyleCnt="3" custScaleX="66150" custLinFactNeighborX="4085" custLinFactNeighborY="662">
        <dgm:presLayoutVars>
          <dgm:bulletEnabled val="1"/>
        </dgm:presLayoutVars>
      </dgm:prSet>
      <dgm:spPr/>
      <dgm:t>
        <a:bodyPr/>
        <a:lstStyle/>
        <a:p>
          <a:pPr rtl="1"/>
          <a:endParaRPr lang="ar-SA"/>
        </a:p>
      </dgm:t>
    </dgm:pt>
    <dgm:pt modelId="{0E5FBA19-F2E4-41DF-935B-8D190C6F5722}" type="pres">
      <dgm:prSet presAssocID="{1E54C73F-56C2-42D3-8645-751A4EAA356D}" presName="parentNode" presStyleLbl="revTx" presStyleIdx="1" presStyleCnt="3" custScaleX="10564">
        <dgm:presLayoutVars>
          <dgm:chMax val="0"/>
          <dgm:bulletEnabled val="1"/>
        </dgm:presLayoutVars>
      </dgm:prSet>
      <dgm:spPr/>
      <dgm:t>
        <a:bodyPr/>
        <a:lstStyle/>
        <a:p>
          <a:pPr rtl="1"/>
          <a:endParaRPr lang="ar-SA"/>
        </a:p>
      </dgm:t>
    </dgm:pt>
    <dgm:pt modelId="{F13B1BBA-DF55-4D1C-A42E-2A88B380E8AF}" type="pres">
      <dgm:prSet presAssocID="{CD1341B8-22D7-4263-9F6B-0F77FC384BDA}" presName="sibTrans" presStyleCnt="0"/>
      <dgm:spPr/>
    </dgm:pt>
    <dgm:pt modelId="{1DDA787D-17DE-40FA-959B-A59F57CCCAC3}" type="pres">
      <dgm:prSet presAssocID="{63F3C98C-FE45-4DA5-8CEE-1FE17727916A}" presName="compositeNode" presStyleCnt="0">
        <dgm:presLayoutVars>
          <dgm:bulletEnabled val="1"/>
        </dgm:presLayoutVars>
      </dgm:prSet>
      <dgm:spPr/>
    </dgm:pt>
    <dgm:pt modelId="{472FE3F0-9FE9-4510-A539-1E7CECD0C9F2}" type="pres">
      <dgm:prSet presAssocID="{63F3C98C-FE45-4DA5-8CEE-1FE17727916A}" presName="image" presStyleLbl="fgImgPlace1" presStyleIdx="2" presStyleCnt="3" custLinFactNeighborX="-34964" custLinFactNeighborY="-386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pPr rtl="1"/>
          <a:endParaRPr lang="ar-SA"/>
        </a:p>
      </dgm:t>
    </dgm:pt>
    <dgm:pt modelId="{BB96CD79-5720-45F5-B992-CB99ADF9F822}" type="pres">
      <dgm:prSet presAssocID="{63F3C98C-FE45-4DA5-8CEE-1FE17727916A}" presName="childNode" presStyleLbl="node1" presStyleIdx="2" presStyleCnt="3" custScaleX="82226" custLinFactNeighborX="-27683" custLinFactNeighborY="662">
        <dgm:presLayoutVars>
          <dgm:bulletEnabled val="1"/>
        </dgm:presLayoutVars>
      </dgm:prSet>
      <dgm:spPr/>
      <dgm:t>
        <a:bodyPr/>
        <a:lstStyle/>
        <a:p>
          <a:pPr rtl="1"/>
          <a:endParaRPr lang="ar-SA"/>
        </a:p>
      </dgm:t>
    </dgm:pt>
    <dgm:pt modelId="{E5977769-ADB2-431D-ABF0-B470F132EBCA}" type="pres">
      <dgm:prSet presAssocID="{63F3C98C-FE45-4DA5-8CEE-1FE17727916A}" presName="parentNode" presStyleLbl="revTx" presStyleIdx="2" presStyleCnt="3" custFlipVert="1" custScaleX="10155">
        <dgm:presLayoutVars>
          <dgm:chMax val="0"/>
          <dgm:bulletEnabled val="1"/>
        </dgm:presLayoutVars>
      </dgm:prSet>
      <dgm:spPr/>
      <dgm:t>
        <a:bodyPr/>
        <a:lstStyle/>
        <a:p>
          <a:pPr rtl="1"/>
          <a:endParaRPr lang="ar-SA"/>
        </a:p>
      </dgm:t>
    </dgm:pt>
  </dgm:ptLst>
  <dgm:cxnLst>
    <dgm:cxn modelId="{C956016F-3772-4584-8088-89DE5DAB8A09}" srcId="{CD1EFF93-A476-4DCA-A61A-D209562EE263}" destId="{AC153E86-6EF4-49F7-9C87-5C8173D882A1}" srcOrd="0" destOrd="0" parTransId="{E82025F2-C9A2-4B42-8592-0E441C2FCBF8}" sibTransId="{13C4B504-BB85-469A-831D-EAE0086CA505}"/>
    <dgm:cxn modelId="{1B1FE661-14D6-41F0-8D51-835FADA6709F}" srcId="{1E54C73F-56C2-42D3-8645-751A4EAA356D}" destId="{423DBB3D-4EE0-454D-A9BB-373B5E947DCE}" srcOrd="6" destOrd="0" parTransId="{492FBF9C-9F0D-4C86-9F4C-FC6B84530E34}" sibTransId="{E7343D30-DFAF-4DA7-8303-7A3D7C06F62E}"/>
    <dgm:cxn modelId="{1CD198E9-7D2F-48D7-80E8-9D7A8D962B25}" type="presOf" srcId="{CD1EFF93-A476-4DCA-A61A-D209562EE263}" destId="{39A31B0C-8450-4612-8B4F-B3048670EB08}" srcOrd="0" destOrd="0" presId="urn:microsoft.com/office/officeart/2005/8/layout/hList2#1"/>
    <dgm:cxn modelId="{9C9CF0BF-AA1A-4E38-9472-2B67F37909B5}" type="presOf" srcId="{5539051C-0C67-48C8-B34A-6B8FDAE1914B}" destId="{BB96CD79-5720-45F5-B992-CB99ADF9F822}" srcOrd="0" destOrd="2" presId="urn:microsoft.com/office/officeart/2005/8/layout/hList2#1"/>
    <dgm:cxn modelId="{28DE73F2-CBAD-40DB-A76B-D442B159E420}" srcId="{1E54C73F-56C2-42D3-8645-751A4EAA356D}" destId="{F54D75D4-0FAE-4E48-90DC-6C23B92EE6CC}" srcOrd="1" destOrd="0" parTransId="{AAA97A03-8EFC-4A22-A7D0-40BC1EAD8514}" sibTransId="{637C3E16-7595-475C-8A4C-BB963C77DC9A}"/>
    <dgm:cxn modelId="{41E8F6E6-A269-4B94-A3D7-3C85891B83DC}" srcId="{AC153E86-6EF4-49F7-9C87-5C8173D882A1}" destId="{061C2A3B-FA25-464A-B27D-C55B2803050F}" srcOrd="1" destOrd="0" parTransId="{74B3A399-6C41-4153-8101-62F1AAC2CEE7}" sibTransId="{9DE4E448-B9A5-41AF-B28B-C40B842FA70E}"/>
    <dgm:cxn modelId="{E047ECE6-A4D4-408F-A7AA-22D2D0C8AE98}" srcId="{1E54C73F-56C2-42D3-8645-751A4EAA356D}" destId="{DC8C2ABF-2508-4FE7-BC0F-868A7ECAFE8E}" srcOrd="9" destOrd="0" parTransId="{EC59C0A6-6AEC-483E-89CD-711A78142418}" sibTransId="{D72E0B3C-C657-4A44-91DF-B4DD12C2C3FC}"/>
    <dgm:cxn modelId="{43DB1903-CA81-4AC5-AF2E-600CFF102453}" srcId="{1E54C73F-56C2-42D3-8645-751A4EAA356D}" destId="{4793375C-3FC5-4CD1-8A3C-02CDC7404D16}" srcOrd="5" destOrd="0" parTransId="{84739F35-F3C6-4457-BB50-51570FC95EC9}" sibTransId="{795D6C0E-0A49-47D8-8B2D-72D594481A2D}"/>
    <dgm:cxn modelId="{ED685AC0-F1E2-4F3F-9963-CDB141F38F51}" type="presOf" srcId="{96B6DD10-271A-4FFB-9361-A9915299B0B8}" destId="{BB96CD79-5720-45F5-B992-CB99ADF9F822}" srcOrd="0" destOrd="1" presId="urn:microsoft.com/office/officeart/2005/8/layout/hList2#1"/>
    <dgm:cxn modelId="{B5447192-19C6-4B27-B74C-30EAF54DD1BC}" type="presOf" srcId="{061C2A3B-FA25-464A-B27D-C55B2803050F}" destId="{3B529B24-8B23-41E6-BC11-A2C8416CC93F}" srcOrd="0" destOrd="1" presId="urn:microsoft.com/office/officeart/2005/8/layout/hList2#1"/>
    <dgm:cxn modelId="{AA100604-53D5-4FC4-A023-93B5C798AE3C}" srcId="{1E54C73F-56C2-42D3-8645-751A4EAA356D}" destId="{B944D17E-076A-48DD-B6BC-7FE1B86462E5}" srcOrd="7" destOrd="0" parTransId="{A467AA4D-D877-4686-B420-4524F63D155F}" sibTransId="{9CFC51B4-1FDC-4466-8893-6E6141E5A382}"/>
    <dgm:cxn modelId="{6EE807EE-8A94-47DE-99CA-933985164F42}" type="presOf" srcId="{8C45782E-52C4-4C33-ACEC-B0D43498EF34}" destId="{E422B36E-9C13-4FBC-A4A4-96F4DD232A7C}" srcOrd="0" destOrd="2" presId="urn:microsoft.com/office/officeart/2005/8/layout/hList2#1"/>
    <dgm:cxn modelId="{F6A83CCC-2933-450F-A0F3-96DC94B66FDD}" type="presOf" srcId="{6C6FEDC4-55E9-454D-BEFA-D37621744A22}" destId="{E422B36E-9C13-4FBC-A4A4-96F4DD232A7C}" srcOrd="0" destOrd="8" presId="urn:microsoft.com/office/officeart/2005/8/layout/hList2#1"/>
    <dgm:cxn modelId="{10BF7AE7-D259-4D80-B499-08EEF2963AB4}" type="presOf" srcId="{DC8C2ABF-2508-4FE7-BC0F-868A7ECAFE8E}" destId="{E422B36E-9C13-4FBC-A4A4-96F4DD232A7C}" srcOrd="0" destOrd="9" presId="urn:microsoft.com/office/officeart/2005/8/layout/hList2#1"/>
    <dgm:cxn modelId="{869F1181-921B-4050-A947-DF1D128A3145}" type="presOf" srcId="{423DBB3D-4EE0-454D-A9BB-373B5E947DCE}" destId="{E422B36E-9C13-4FBC-A4A4-96F4DD232A7C}" srcOrd="0" destOrd="6" presId="urn:microsoft.com/office/officeart/2005/8/layout/hList2#1"/>
    <dgm:cxn modelId="{18A0EB2D-97C1-4204-9996-C06A23513431}" srcId="{AC153E86-6EF4-49F7-9C87-5C8173D882A1}" destId="{0BA23784-313F-4D0F-A1D9-B95CAB6C3DBD}" srcOrd="2" destOrd="0" parTransId="{B5F5BDAF-5042-4EF4-B9F0-F10E890E10CD}" sibTransId="{099E000E-7E1A-4557-9722-A2C923493D29}"/>
    <dgm:cxn modelId="{94299E00-7196-4CA1-8325-09903D07270E}" srcId="{1E54C73F-56C2-42D3-8645-751A4EAA356D}" destId="{6C6FEDC4-55E9-454D-BEFA-D37621744A22}" srcOrd="8" destOrd="0" parTransId="{E7998A20-6BB4-4196-A4C7-1F9BD1030629}" sibTransId="{8A56A31E-1CA3-4762-B6D2-EF3EB076AE04}"/>
    <dgm:cxn modelId="{B54EA484-72D8-4C72-AC33-B383EE6C4DAD}" type="presOf" srcId="{43B2155D-79C0-4153-9A98-7DA07DCB544A}" destId="{E422B36E-9C13-4FBC-A4A4-96F4DD232A7C}" srcOrd="0" destOrd="0" presId="urn:microsoft.com/office/officeart/2005/8/layout/hList2#1"/>
    <dgm:cxn modelId="{56A3B1D8-63A4-485F-AA45-AF355BADC6DA}" type="presOf" srcId="{0BA23784-313F-4D0F-A1D9-B95CAB6C3DBD}" destId="{3B529B24-8B23-41E6-BC11-A2C8416CC93F}" srcOrd="0" destOrd="2" presId="urn:microsoft.com/office/officeart/2005/8/layout/hList2#1"/>
    <dgm:cxn modelId="{410A3302-0B96-4BAE-9991-7E40AA715C6E}" type="presOf" srcId="{CCE1B80D-1253-44C5-8D5E-877E1669ECF1}" destId="{BB96CD79-5720-45F5-B992-CB99ADF9F822}" srcOrd="0" destOrd="3" presId="urn:microsoft.com/office/officeart/2005/8/layout/hList2#1"/>
    <dgm:cxn modelId="{6707C8D2-47D9-45FF-A63C-54A7A376EC49}" srcId="{63F3C98C-FE45-4DA5-8CEE-1FE17727916A}" destId="{96B6DD10-271A-4FFB-9361-A9915299B0B8}" srcOrd="1" destOrd="0" parTransId="{9C0646EE-3EA4-47B6-8DA1-4A95BE53A0E7}" sibTransId="{967A1A97-6EA8-4E7A-904F-0EFAF6DFF5E3}"/>
    <dgm:cxn modelId="{ABBE9CA7-9AD3-43B9-BC01-20FFA60B5F8C}" srcId="{CD1EFF93-A476-4DCA-A61A-D209562EE263}" destId="{63F3C98C-FE45-4DA5-8CEE-1FE17727916A}" srcOrd="2" destOrd="0" parTransId="{4B53A201-5CBC-4BAA-935B-D65A6016720A}" sibTransId="{375C411A-7026-45B0-B969-849AA015842E}"/>
    <dgm:cxn modelId="{F1C22597-3678-4431-B71D-6B9F7BFA070F}" srcId="{63F3C98C-FE45-4DA5-8CEE-1FE17727916A}" destId="{CCE1B80D-1253-44C5-8D5E-877E1669ECF1}" srcOrd="3" destOrd="0" parTransId="{AB516DBD-F1B8-4C74-8A8E-6C39C16AF517}" sibTransId="{669CDBAC-025B-4BF6-87B2-ABAA8418B212}"/>
    <dgm:cxn modelId="{B93D1C8A-531E-4A95-A96F-43B446C4E84F}" srcId="{CD1EFF93-A476-4DCA-A61A-D209562EE263}" destId="{1E54C73F-56C2-42D3-8645-751A4EAA356D}" srcOrd="1" destOrd="0" parTransId="{09E6B357-A5C8-46F4-87B6-0CD83C72E5AD}" sibTransId="{CD1341B8-22D7-4263-9F6B-0F77FC384BDA}"/>
    <dgm:cxn modelId="{EB88EA0D-088E-4888-9619-A3E8C4494C32}" srcId="{63F3C98C-FE45-4DA5-8CEE-1FE17727916A}" destId="{5539051C-0C67-48C8-B34A-6B8FDAE1914B}" srcOrd="2" destOrd="0" parTransId="{2F391B95-934E-45ED-92E6-F3785DE4BBE5}" sibTransId="{3AD2C695-21BF-4A44-A060-570658BDFEAC}"/>
    <dgm:cxn modelId="{D91D5412-7DF2-437F-8482-1C8CAD18D330}" srcId="{63F3C98C-FE45-4DA5-8CEE-1FE17727916A}" destId="{B0AEF325-9508-45B4-BC6C-D7804F4A9EB9}" srcOrd="0" destOrd="0" parTransId="{F3F04B4C-039B-4A08-9126-499FE7352F5D}" sibTransId="{54977AD0-71B6-4FC4-9D2B-894E502AFDA9}"/>
    <dgm:cxn modelId="{84504765-331E-4E01-A20E-7E003DDF7B40}" type="presOf" srcId="{B0AEF325-9508-45B4-BC6C-D7804F4A9EB9}" destId="{BB96CD79-5720-45F5-B992-CB99ADF9F822}" srcOrd="0" destOrd="0" presId="urn:microsoft.com/office/officeart/2005/8/layout/hList2#1"/>
    <dgm:cxn modelId="{D4825527-D107-438A-AF57-A909CCF77B3A}" srcId="{1E54C73F-56C2-42D3-8645-751A4EAA356D}" destId="{8C45782E-52C4-4C33-ACEC-B0D43498EF34}" srcOrd="2" destOrd="0" parTransId="{E454128B-3FEB-40A4-9BBB-D1879EB9795A}" sibTransId="{CBC0CA2E-A7A0-41BD-A07A-59F0466BB128}"/>
    <dgm:cxn modelId="{43F54CB9-C3DE-4126-AA41-5B5EF0DCD651}" srcId="{AC153E86-6EF4-49F7-9C87-5C8173D882A1}" destId="{971B99B7-3F8C-4E73-8950-F78EDB5D1A1F}" srcOrd="0" destOrd="0" parTransId="{81249D1D-C99D-4FE2-837B-ECB28FD722F9}" sibTransId="{93C760F1-A9F0-454B-A467-981E9420ED66}"/>
    <dgm:cxn modelId="{89CA4E4A-0857-4363-9910-9B38DAED1248}" srcId="{1E54C73F-56C2-42D3-8645-751A4EAA356D}" destId="{43B2155D-79C0-4153-9A98-7DA07DCB544A}" srcOrd="0" destOrd="0" parTransId="{E6767D71-4333-454D-B940-2966F00FF3EE}" sibTransId="{9D79F9F0-4492-4587-9485-63A0D2710A94}"/>
    <dgm:cxn modelId="{A598DFB0-7109-4A59-8291-91FBA8458799}" srcId="{1E54C73F-56C2-42D3-8645-751A4EAA356D}" destId="{2AD4B363-0982-45DA-8AE4-81AB1581F1FD}" srcOrd="4" destOrd="0" parTransId="{09DC0E22-E987-410C-925C-A401677E6CBF}" sibTransId="{9129381E-134D-4DE9-9139-9E7C1C5C0263}"/>
    <dgm:cxn modelId="{BC202CE7-6D5E-4FE7-8F2D-6894D3844966}" type="presOf" srcId="{63F3C98C-FE45-4DA5-8CEE-1FE17727916A}" destId="{E5977769-ADB2-431D-ABF0-B470F132EBCA}" srcOrd="0" destOrd="0" presId="urn:microsoft.com/office/officeart/2005/8/layout/hList2#1"/>
    <dgm:cxn modelId="{4E65B8F2-E8C0-4EC6-BED4-D78721794249}" srcId="{1E54C73F-56C2-42D3-8645-751A4EAA356D}" destId="{06C2A571-2D81-450A-B56B-7255A62A149D}" srcOrd="3" destOrd="0" parTransId="{213FCB2C-9841-40F4-A41A-B830EEADF8EA}" sibTransId="{700B3A0E-CE77-408A-AEB3-299709DF4C4E}"/>
    <dgm:cxn modelId="{20B850B0-A467-4719-A744-534464AC0497}" type="presOf" srcId="{06C2A571-2D81-450A-B56B-7255A62A149D}" destId="{E422B36E-9C13-4FBC-A4A4-96F4DD232A7C}" srcOrd="0" destOrd="3" presId="urn:microsoft.com/office/officeart/2005/8/layout/hList2#1"/>
    <dgm:cxn modelId="{B9B92C5A-1DDF-4247-9350-65CD2E227EE0}" type="presOf" srcId="{F54D75D4-0FAE-4E48-90DC-6C23B92EE6CC}" destId="{E422B36E-9C13-4FBC-A4A4-96F4DD232A7C}" srcOrd="0" destOrd="1" presId="urn:microsoft.com/office/officeart/2005/8/layout/hList2#1"/>
    <dgm:cxn modelId="{11389255-A769-4F00-A385-D28F666F3A68}" type="presOf" srcId="{B944D17E-076A-48DD-B6BC-7FE1B86462E5}" destId="{E422B36E-9C13-4FBC-A4A4-96F4DD232A7C}" srcOrd="0" destOrd="7" presId="urn:microsoft.com/office/officeart/2005/8/layout/hList2#1"/>
    <dgm:cxn modelId="{B0546C51-30EE-432A-948B-AD904DC239AF}" type="presOf" srcId="{AC153E86-6EF4-49F7-9C87-5C8173D882A1}" destId="{31EA4683-99E4-4996-AD91-F617C4623B2A}" srcOrd="0" destOrd="0" presId="urn:microsoft.com/office/officeart/2005/8/layout/hList2#1"/>
    <dgm:cxn modelId="{55E46105-23EB-469D-95B3-888E26E83393}" type="presOf" srcId="{4793375C-3FC5-4CD1-8A3C-02CDC7404D16}" destId="{E422B36E-9C13-4FBC-A4A4-96F4DD232A7C}" srcOrd="0" destOrd="5" presId="urn:microsoft.com/office/officeart/2005/8/layout/hList2#1"/>
    <dgm:cxn modelId="{05BA3EF4-5838-4DCE-894E-AD0EB13D61E1}" type="presOf" srcId="{2AD4B363-0982-45DA-8AE4-81AB1581F1FD}" destId="{E422B36E-9C13-4FBC-A4A4-96F4DD232A7C}" srcOrd="0" destOrd="4" presId="urn:microsoft.com/office/officeart/2005/8/layout/hList2#1"/>
    <dgm:cxn modelId="{7E7316C8-FD22-4108-B9F3-FAFD3DB08D84}" type="presOf" srcId="{1E54C73F-56C2-42D3-8645-751A4EAA356D}" destId="{0E5FBA19-F2E4-41DF-935B-8D190C6F5722}" srcOrd="0" destOrd="0" presId="urn:microsoft.com/office/officeart/2005/8/layout/hList2#1"/>
    <dgm:cxn modelId="{B2D0FD26-90F3-40B5-8364-4AE3C06A33BC}" type="presOf" srcId="{971B99B7-3F8C-4E73-8950-F78EDB5D1A1F}" destId="{3B529B24-8B23-41E6-BC11-A2C8416CC93F}" srcOrd="0" destOrd="0" presId="urn:microsoft.com/office/officeart/2005/8/layout/hList2#1"/>
    <dgm:cxn modelId="{82E015B7-E9E9-473D-9BDC-A863D42F082A}" type="presOf" srcId="{C24B3AE9-CAF6-4231-8F6C-DB0356E3D956}" destId="{3B529B24-8B23-41E6-BC11-A2C8416CC93F}" srcOrd="0" destOrd="3" presId="urn:microsoft.com/office/officeart/2005/8/layout/hList2#1"/>
    <dgm:cxn modelId="{D808A0EA-2480-475B-A542-B9C3F2A3B221}" srcId="{AC153E86-6EF4-49F7-9C87-5C8173D882A1}" destId="{C24B3AE9-CAF6-4231-8F6C-DB0356E3D956}" srcOrd="3" destOrd="0" parTransId="{D673C9A2-E851-423E-9D65-75F7B95368F9}" sibTransId="{6E885219-FE85-43B8-9707-9E8EAE5F06EA}"/>
    <dgm:cxn modelId="{656596E2-B23B-4FCD-96EB-D71310B6FC16}" type="presParOf" srcId="{39A31B0C-8450-4612-8B4F-B3048670EB08}" destId="{59B728DB-8EF9-4FB9-80DC-E9D12D961991}" srcOrd="0" destOrd="0" presId="urn:microsoft.com/office/officeart/2005/8/layout/hList2#1"/>
    <dgm:cxn modelId="{B5A0CE41-F51A-4861-8A6E-9FF0A0B4E815}" type="presParOf" srcId="{59B728DB-8EF9-4FB9-80DC-E9D12D961991}" destId="{2C12522A-A92E-46CB-A1C7-3333C42867A9}" srcOrd="0" destOrd="0" presId="urn:microsoft.com/office/officeart/2005/8/layout/hList2#1"/>
    <dgm:cxn modelId="{20F50034-B6AC-4396-869D-1A80F9AB342F}" type="presParOf" srcId="{59B728DB-8EF9-4FB9-80DC-E9D12D961991}" destId="{3B529B24-8B23-41E6-BC11-A2C8416CC93F}" srcOrd="1" destOrd="0" presId="urn:microsoft.com/office/officeart/2005/8/layout/hList2#1"/>
    <dgm:cxn modelId="{EEE6BBF9-684A-4637-B35F-FEE7DDF30D74}" type="presParOf" srcId="{59B728DB-8EF9-4FB9-80DC-E9D12D961991}" destId="{31EA4683-99E4-4996-AD91-F617C4623B2A}" srcOrd="2" destOrd="0" presId="urn:microsoft.com/office/officeart/2005/8/layout/hList2#1"/>
    <dgm:cxn modelId="{2A8225DC-842B-412B-8EF0-BD7104310056}" type="presParOf" srcId="{39A31B0C-8450-4612-8B4F-B3048670EB08}" destId="{CDDB8371-7B2F-468C-A00C-366EFDFC2858}" srcOrd="1" destOrd="0" presId="urn:microsoft.com/office/officeart/2005/8/layout/hList2#1"/>
    <dgm:cxn modelId="{119C27A8-DBC2-4F46-8F09-E1CFB7460EE5}" type="presParOf" srcId="{39A31B0C-8450-4612-8B4F-B3048670EB08}" destId="{4CC86108-B03C-48B6-A3AC-21F36A012BD9}" srcOrd="2" destOrd="0" presId="urn:microsoft.com/office/officeart/2005/8/layout/hList2#1"/>
    <dgm:cxn modelId="{6150E9CB-5C4D-4445-B710-9AD29F4E82F3}" type="presParOf" srcId="{4CC86108-B03C-48B6-A3AC-21F36A012BD9}" destId="{0DFA88AE-7B9A-4C7E-91DE-6D9C7BBD0699}" srcOrd="0" destOrd="0" presId="urn:microsoft.com/office/officeart/2005/8/layout/hList2#1"/>
    <dgm:cxn modelId="{209C43A3-B75A-472B-85D4-D67EF746CC2D}" type="presParOf" srcId="{4CC86108-B03C-48B6-A3AC-21F36A012BD9}" destId="{E422B36E-9C13-4FBC-A4A4-96F4DD232A7C}" srcOrd="1" destOrd="0" presId="urn:microsoft.com/office/officeart/2005/8/layout/hList2#1"/>
    <dgm:cxn modelId="{DADE4573-5F2C-4FA3-8C44-187564C57A07}" type="presParOf" srcId="{4CC86108-B03C-48B6-A3AC-21F36A012BD9}" destId="{0E5FBA19-F2E4-41DF-935B-8D190C6F5722}" srcOrd="2" destOrd="0" presId="urn:microsoft.com/office/officeart/2005/8/layout/hList2#1"/>
    <dgm:cxn modelId="{FAE1DFBA-DAFA-4149-B263-79E9D083D1F2}" type="presParOf" srcId="{39A31B0C-8450-4612-8B4F-B3048670EB08}" destId="{F13B1BBA-DF55-4D1C-A42E-2A88B380E8AF}" srcOrd="3" destOrd="0" presId="urn:microsoft.com/office/officeart/2005/8/layout/hList2#1"/>
    <dgm:cxn modelId="{1F24922F-53D0-4B49-9A23-96E53F3477ED}" type="presParOf" srcId="{39A31B0C-8450-4612-8B4F-B3048670EB08}" destId="{1DDA787D-17DE-40FA-959B-A59F57CCCAC3}" srcOrd="4" destOrd="0" presId="urn:microsoft.com/office/officeart/2005/8/layout/hList2#1"/>
    <dgm:cxn modelId="{D67B9684-E3DD-4EE5-99E5-9CCAEBE299D6}" type="presParOf" srcId="{1DDA787D-17DE-40FA-959B-A59F57CCCAC3}" destId="{472FE3F0-9FE9-4510-A539-1E7CECD0C9F2}" srcOrd="0" destOrd="0" presId="urn:microsoft.com/office/officeart/2005/8/layout/hList2#1"/>
    <dgm:cxn modelId="{80D2ECD4-1A99-4016-BDE4-B0CEB9BBDCC3}" type="presParOf" srcId="{1DDA787D-17DE-40FA-959B-A59F57CCCAC3}" destId="{BB96CD79-5720-45F5-B992-CB99ADF9F822}" srcOrd="1" destOrd="0" presId="urn:microsoft.com/office/officeart/2005/8/layout/hList2#1"/>
    <dgm:cxn modelId="{EAAB6229-894C-4FED-BD95-42B6292861E9}" type="presParOf" srcId="{1DDA787D-17DE-40FA-959B-A59F57CCCAC3}" destId="{E5977769-ADB2-431D-ABF0-B470F132EBCA}"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2BCEEF-8841-415C-986D-55DFEF8F4FD3}" type="doc">
      <dgm:prSet loTypeId="urn:microsoft.com/office/officeart/2005/8/layout/hList7#1" loCatId="list" qsTypeId="urn:microsoft.com/office/officeart/2005/8/quickstyle/simple1" qsCatId="simple" csTypeId="urn:microsoft.com/office/officeart/2005/8/colors/accent1_2" csCatId="accent1" phldr="1"/>
      <dgm:spPr/>
    </dgm:pt>
    <dgm:pt modelId="{0671EBAB-D511-4491-B9AC-402776F14929}">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endParaRPr lang="ar-SA" sz="2800" b="1" dirty="0" smtClean="0"/>
        </a:p>
        <a:p>
          <a:pPr rtl="1"/>
          <a:r>
            <a:rPr lang="ar-SA" sz="2800" b="1" dirty="0" smtClean="0"/>
            <a:t>نبذة:</a:t>
          </a:r>
        </a:p>
        <a:p>
          <a:pPr rtl="1"/>
          <a:r>
            <a:rPr lang="ar-SA" sz="2800" b="1" dirty="0" smtClean="0"/>
            <a:t>لتعليم مهارات الرياضيات لطلاب </a:t>
          </a:r>
          <a:endParaRPr lang="ar-SA" sz="2800" b="1" dirty="0"/>
        </a:p>
      </dgm:t>
    </dgm:pt>
    <dgm:pt modelId="{5F7E4FEB-5C55-439B-8625-75823487B6B2}" type="parTrans" cxnId="{0FA485C9-6CBB-440C-9FAA-D1CEF2071AF3}">
      <dgm:prSet/>
      <dgm:spPr/>
      <dgm:t>
        <a:bodyPr/>
        <a:lstStyle/>
        <a:p>
          <a:pPr rtl="1"/>
          <a:endParaRPr lang="ar-SA"/>
        </a:p>
      </dgm:t>
    </dgm:pt>
    <dgm:pt modelId="{D664C003-BE12-466A-9B5A-EF831A591F00}" type="sibTrans" cxnId="{0FA485C9-6CBB-440C-9FAA-D1CEF2071AF3}">
      <dgm:prSet/>
      <dgm:spPr/>
      <dgm:t>
        <a:bodyPr/>
        <a:lstStyle/>
        <a:p>
          <a:pPr rtl="1"/>
          <a:endParaRPr lang="ar-SA"/>
        </a:p>
      </dgm:t>
    </dgm:pt>
    <dgm:pt modelId="{D66C44E6-7BF6-456F-A665-A2C9819B078D}">
      <dgm:prSet phldrT="[نص]" custT="1">
        <dgm:style>
          <a:lnRef idx="3">
            <a:schemeClr val="lt1"/>
          </a:lnRef>
          <a:fillRef idx="1">
            <a:schemeClr val="accent2"/>
          </a:fillRef>
          <a:effectRef idx="1">
            <a:schemeClr val="accent2"/>
          </a:effectRef>
          <a:fontRef idx="minor">
            <a:schemeClr val="lt1"/>
          </a:fontRef>
        </dgm:style>
      </dgm:prSet>
      <dgm:spPr/>
      <dgm:t>
        <a:bodyPr/>
        <a:lstStyle/>
        <a:p>
          <a:pPr rtl="1"/>
          <a:endParaRPr lang="ar-SA" sz="2800" b="1" dirty="0" smtClean="0"/>
        </a:p>
        <a:p>
          <a:pPr rtl="1"/>
          <a:r>
            <a:rPr lang="ar-SA" sz="2800" b="1" dirty="0" smtClean="0"/>
            <a:t>المتجر:</a:t>
          </a:r>
        </a:p>
        <a:p>
          <a:pPr rtl="1"/>
          <a:r>
            <a:rPr lang="en-US" sz="2800" b="1" dirty="0" smtClean="0"/>
            <a:t>Apple</a:t>
          </a:r>
          <a:endParaRPr lang="ar-SA" sz="2800" b="1" dirty="0" smtClean="0"/>
        </a:p>
        <a:p>
          <a:pPr rtl="1"/>
          <a:endParaRPr lang="ar-SA" sz="2800" b="1" dirty="0"/>
        </a:p>
      </dgm:t>
    </dgm:pt>
    <dgm:pt modelId="{CFD62BEF-1DF1-4382-9B25-4AF6F11FA0B7}" type="parTrans" cxnId="{65EB8994-96CE-4281-A6A3-776948D77EE5}">
      <dgm:prSet/>
      <dgm:spPr/>
      <dgm:t>
        <a:bodyPr/>
        <a:lstStyle/>
        <a:p>
          <a:pPr rtl="1"/>
          <a:endParaRPr lang="ar-SA"/>
        </a:p>
      </dgm:t>
    </dgm:pt>
    <dgm:pt modelId="{AFFFAA90-CA54-4A93-B3A0-B1FC2F415351}" type="sibTrans" cxnId="{65EB8994-96CE-4281-A6A3-776948D77EE5}">
      <dgm:prSet/>
      <dgm:spPr/>
      <dgm:t>
        <a:bodyPr/>
        <a:lstStyle/>
        <a:p>
          <a:pPr rtl="1"/>
          <a:endParaRPr lang="ar-SA"/>
        </a:p>
      </dgm:t>
    </dgm:pt>
    <dgm:pt modelId="{7B962777-B4F4-4A6D-A3BF-4E5F461955E1}">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SA" sz="2800" b="1" dirty="0" smtClean="0"/>
            <a:t>أسم التطبيق:</a:t>
          </a:r>
        </a:p>
        <a:p>
          <a:pPr rtl="1"/>
          <a:r>
            <a:rPr lang="en-US" sz="2800" b="1" dirty="0" err="1" smtClean="0"/>
            <a:t>Lunc</a:t>
          </a:r>
          <a:r>
            <a:rPr lang="en-US" sz="2800" b="1" dirty="0" smtClean="0"/>
            <a:t> Rush</a:t>
          </a:r>
          <a:endParaRPr lang="ar-SA" sz="2800" b="1" dirty="0"/>
        </a:p>
      </dgm:t>
    </dgm:pt>
    <dgm:pt modelId="{55A9D6C5-8141-4DC3-9ECC-1BC5258B98E0}" type="parTrans" cxnId="{64945405-7323-460A-8180-99366D2B206B}">
      <dgm:prSet/>
      <dgm:spPr/>
      <dgm:t>
        <a:bodyPr/>
        <a:lstStyle/>
        <a:p>
          <a:pPr rtl="1"/>
          <a:endParaRPr lang="ar-SA"/>
        </a:p>
      </dgm:t>
    </dgm:pt>
    <dgm:pt modelId="{0930ECC5-E385-4AEE-A03C-229E52A0EB74}" type="sibTrans" cxnId="{64945405-7323-460A-8180-99366D2B206B}">
      <dgm:prSet/>
      <dgm:spPr/>
      <dgm:t>
        <a:bodyPr/>
        <a:lstStyle/>
        <a:p>
          <a:pPr rtl="1"/>
          <a:endParaRPr lang="ar-SA"/>
        </a:p>
      </dgm:t>
    </dgm:pt>
    <dgm:pt modelId="{81167EA5-29AE-4C36-9728-95FB7B063A65}" type="pres">
      <dgm:prSet presAssocID="{682BCEEF-8841-415C-986D-55DFEF8F4FD3}" presName="Name0" presStyleCnt="0">
        <dgm:presLayoutVars>
          <dgm:dir/>
          <dgm:resizeHandles val="exact"/>
        </dgm:presLayoutVars>
      </dgm:prSet>
      <dgm:spPr/>
    </dgm:pt>
    <dgm:pt modelId="{0AAAFC7C-F0E9-4796-808E-A5E3918C97B3}" type="pres">
      <dgm:prSet presAssocID="{682BCEEF-8841-415C-986D-55DFEF8F4FD3}" presName="fgShape" presStyleLbl="fgShp" presStyleIdx="0" presStyleCnt="1" custFlipVert="0" custScaleY="14566" custLinFactY="75448" custLinFactNeighborX="-496" custLinFactNeighborY="100000"/>
      <dgm:spPr/>
      <dgm:t>
        <a:bodyPr/>
        <a:lstStyle/>
        <a:p>
          <a:pPr rtl="1"/>
          <a:endParaRPr lang="ar-SA"/>
        </a:p>
      </dgm:t>
    </dgm:pt>
    <dgm:pt modelId="{05281275-360C-4465-A444-A4B11833AE2D}" type="pres">
      <dgm:prSet presAssocID="{682BCEEF-8841-415C-986D-55DFEF8F4FD3}" presName="linComp" presStyleCnt="0"/>
      <dgm:spPr/>
    </dgm:pt>
    <dgm:pt modelId="{F3BB2DD8-6E36-42F6-B093-840E486B53CE}" type="pres">
      <dgm:prSet presAssocID="{0671EBAB-D511-4491-B9AC-402776F14929}" presName="compNode" presStyleCnt="0"/>
      <dgm:spPr/>
    </dgm:pt>
    <dgm:pt modelId="{278BC6FC-56D6-41AF-B797-122A16824B23}" type="pres">
      <dgm:prSet presAssocID="{0671EBAB-D511-4491-B9AC-402776F14929}" presName="bkgdShape" presStyleLbl="node1" presStyleIdx="0" presStyleCnt="3"/>
      <dgm:spPr/>
      <dgm:t>
        <a:bodyPr/>
        <a:lstStyle/>
        <a:p>
          <a:pPr rtl="1"/>
          <a:endParaRPr lang="ar-SA"/>
        </a:p>
      </dgm:t>
    </dgm:pt>
    <dgm:pt modelId="{EF3A440E-4B16-485C-B187-18EE797BD61D}" type="pres">
      <dgm:prSet presAssocID="{0671EBAB-D511-4491-B9AC-402776F14929}" presName="nodeTx" presStyleLbl="node1" presStyleIdx="0" presStyleCnt="3">
        <dgm:presLayoutVars>
          <dgm:bulletEnabled val="1"/>
        </dgm:presLayoutVars>
      </dgm:prSet>
      <dgm:spPr/>
      <dgm:t>
        <a:bodyPr/>
        <a:lstStyle/>
        <a:p>
          <a:pPr rtl="1"/>
          <a:endParaRPr lang="ar-SA"/>
        </a:p>
      </dgm:t>
    </dgm:pt>
    <dgm:pt modelId="{D6963BCB-B0FB-42A9-A976-CDCAE4F62ADE}" type="pres">
      <dgm:prSet presAssocID="{0671EBAB-D511-4491-B9AC-402776F14929}" presName="invisiNode" presStyleLbl="node1" presStyleIdx="0" presStyleCnt="3"/>
      <dgm:spPr/>
    </dgm:pt>
    <dgm:pt modelId="{D03E6F3B-1DBA-4FAC-9B51-288879663199}" type="pres">
      <dgm:prSet presAssocID="{0671EBAB-D511-4491-B9AC-402776F1492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BBF721B4-B395-4385-B460-32184160ECC5}" type="pres">
      <dgm:prSet presAssocID="{D664C003-BE12-466A-9B5A-EF831A591F00}" presName="sibTrans" presStyleLbl="sibTrans2D1" presStyleIdx="0" presStyleCnt="0"/>
      <dgm:spPr/>
      <dgm:t>
        <a:bodyPr/>
        <a:lstStyle/>
        <a:p>
          <a:pPr rtl="1"/>
          <a:endParaRPr lang="ar-SA"/>
        </a:p>
      </dgm:t>
    </dgm:pt>
    <dgm:pt modelId="{C4A4EFA6-23C3-485D-8C5F-1CB8E52698A4}" type="pres">
      <dgm:prSet presAssocID="{D66C44E6-7BF6-456F-A665-A2C9819B078D}" presName="compNode" presStyleCnt="0"/>
      <dgm:spPr/>
    </dgm:pt>
    <dgm:pt modelId="{6BA296B4-1DDB-441B-B6DE-81F62917B466}" type="pres">
      <dgm:prSet presAssocID="{D66C44E6-7BF6-456F-A665-A2C9819B078D}" presName="bkgdShape" presStyleLbl="node1" presStyleIdx="1" presStyleCnt="3" custLinFactNeighborX="-1384" custLinFactNeighborY="196"/>
      <dgm:spPr/>
      <dgm:t>
        <a:bodyPr/>
        <a:lstStyle/>
        <a:p>
          <a:pPr rtl="1"/>
          <a:endParaRPr lang="ar-SA"/>
        </a:p>
      </dgm:t>
    </dgm:pt>
    <dgm:pt modelId="{9B669291-670E-4677-BAA0-62409EA441AC}" type="pres">
      <dgm:prSet presAssocID="{D66C44E6-7BF6-456F-A665-A2C9819B078D}" presName="nodeTx" presStyleLbl="node1" presStyleIdx="1" presStyleCnt="3">
        <dgm:presLayoutVars>
          <dgm:bulletEnabled val="1"/>
        </dgm:presLayoutVars>
      </dgm:prSet>
      <dgm:spPr/>
      <dgm:t>
        <a:bodyPr/>
        <a:lstStyle/>
        <a:p>
          <a:pPr rtl="1"/>
          <a:endParaRPr lang="ar-SA"/>
        </a:p>
      </dgm:t>
    </dgm:pt>
    <dgm:pt modelId="{D80D6FFC-84B6-492E-9883-33210A746C1D}" type="pres">
      <dgm:prSet presAssocID="{D66C44E6-7BF6-456F-A665-A2C9819B078D}" presName="invisiNode" presStyleLbl="node1" presStyleIdx="1" presStyleCnt="3"/>
      <dgm:spPr/>
    </dgm:pt>
    <dgm:pt modelId="{956B5140-7B1A-4448-A6BB-217E36DE78BE}" type="pres">
      <dgm:prSet presAssocID="{D66C44E6-7BF6-456F-A665-A2C9819B078D}" presName="imagNod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0FA0D55F-0100-4C62-AA56-359B5AA8EB4A}" type="pres">
      <dgm:prSet presAssocID="{AFFFAA90-CA54-4A93-B3A0-B1FC2F415351}" presName="sibTrans" presStyleLbl="sibTrans2D1" presStyleIdx="0" presStyleCnt="0"/>
      <dgm:spPr/>
      <dgm:t>
        <a:bodyPr/>
        <a:lstStyle/>
        <a:p>
          <a:pPr rtl="1"/>
          <a:endParaRPr lang="ar-SA"/>
        </a:p>
      </dgm:t>
    </dgm:pt>
    <dgm:pt modelId="{13C66C70-BCC6-4554-A1CE-5DA1F2D9D5AC}" type="pres">
      <dgm:prSet presAssocID="{7B962777-B4F4-4A6D-A3BF-4E5F461955E1}" presName="compNode" presStyleCnt="0"/>
      <dgm:spPr/>
    </dgm:pt>
    <dgm:pt modelId="{9CCC85D6-55F7-499D-9C90-8D8037CBDD8E}" type="pres">
      <dgm:prSet presAssocID="{7B962777-B4F4-4A6D-A3BF-4E5F461955E1}" presName="bkgdShape" presStyleLbl="node1" presStyleIdx="2" presStyleCnt="3" custLinFactNeighborX="1241" custLinFactNeighborY="-1384"/>
      <dgm:spPr/>
      <dgm:t>
        <a:bodyPr/>
        <a:lstStyle/>
        <a:p>
          <a:pPr rtl="1"/>
          <a:endParaRPr lang="ar-SA"/>
        </a:p>
      </dgm:t>
    </dgm:pt>
    <dgm:pt modelId="{125F0AA1-5DD8-45FD-97FF-08432C3B69BA}" type="pres">
      <dgm:prSet presAssocID="{7B962777-B4F4-4A6D-A3BF-4E5F461955E1}" presName="nodeTx" presStyleLbl="node1" presStyleIdx="2" presStyleCnt="3">
        <dgm:presLayoutVars>
          <dgm:bulletEnabled val="1"/>
        </dgm:presLayoutVars>
      </dgm:prSet>
      <dgm:spPr/>
      <dgm:t>
        <a:bodyPr/>
        <a:lstStyle/>
        <a:p>
          <a:pPr rtl="1"/>
          <a:endParaRPr lang="ar-SA"/>
        </a:p>
      </dgm:t>
    </dgm:pt>
    <dgm:pt modelId="{2E72AB90-1BAF-42DD-9DAF-CF507D86B17D}" type="pres">
      <dgm:prSet presAssocID="{7B962777-B4F4-4A6D-A3BF-4E5F461955E1}" presName="invisiNode" presStyleLbl="node1" presStyleIdx="2" presStyleCnt="3"/>
      <dgm:spPr/>
    </dgm:pt>
    <dgm:pt modelId="{AD1CCADB-5EA2-42AF-B6D9-DA7D6F36A57C}" type="pres">
      <dgm:prSet presAssocID="{7B962777-B4F4-4A6D-A3BF-4E5F461955E1}" presName="imagNod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Lst>
  <dgm:cxnLst>
    <dgm:cxn modelId="{65EB8994-96CE-4281-A6A3-776948D77EE5}" srcId="{682BCEEF-8841-415C-986D-55DFEF8F4FD3}" destId="{D66C44E6-7BF6-456F-A665-A2C9819B078D}" srcOrd="1" destOrd="0" parTransId="{CFD62BEF-1DF1-4382-9B25-4AF6F11FA0B7}" sibTransId="{AFFFAA90-CA54-4A93-B3A0-B1FC2F415351}"/>
    <dgm:cxn modelId="{C18BC104-B7F8-4C92-8EDE-2592D5508470}" type="presOf" srcId="{7B962777-B4F4-4A6D-A3BF-4E5F461955E1}" destId="{9CCC85D6-55F7-499D-9C90-8D8037CBDD8E}" srcOrd="0" destOrd="0" presId="urn:microsoft.com/office/officeart/2005/8/layout/hList7#1"/>
    <dgm:cxn modelId="{3B1A750C-724D-4307-9A76-31D142CC0E62}" type="presOf" srcId="{D664C003-BE12-466A-9B5A-EF831A591F00}" destId="{BBF721B4-B395-4385-B460-32184160ECC5}" srcOrd="0" destOrd="0" presId="urn:microsoft.com/office/officeart/2005/8/layout/hList7#1"/>
    <dgm:cxn modelId="{A0AFF663-E977-4BC8-9A84-FE7E31DD12A5}" type="presOf" srcId="{D66C44E6-7BF6-456F-A665-A2C9819B078D}" destId="{9B669291-670E-4677-BAA0-62409EA441AC}" srcOrd="1" destOrd="0" presId="urn:microsoft.com/office/officeart/2005/8/layout/hList7#1"/>
    <dgm:cxn modelId="{64945405-7323-460A-8180-99366D2B206B}" srcId="{682BCEEF-8841-415C-986D-55DFEF8F4FD3}" destId="{7B962777-B4F4-4A6D-A3BF-4E5F461955E1}" srcOrd="2" destOrd="0" parTransId="{55A9D6C5-8141-4DC3-9ECC-1BC5258B98E0}" sibTransId="{0930ECC5-E385-4AEE-A03C-229E52A0EB74}"/>
    <dgm:cxn modelId="{4B9F2F79-3501-4C79-9AF6-210BDE34F8A1}" type="presOf" srcId="{0671EBAB-D511-4491-B9AC-402776F14929}" destId="{EF3A440E-4B16-485C-B187-18EE797BD61D}" srcOrd="1" destOrd="0" presId="urn:microsoft.com/office/officeart/2005/8/layout/hList7#1"/>
    <dgm:cxn modelId="{BC655482-5DAE-4B6A-B32C-5BF00CE20BA0}" type="presOf" srcId="{0671EBAB-D511-4491-B9AC-402776F14929}" destId="{278BC6FC-56D6-41AF-B797-122A16824B23}" srcOrd="0" destOrd="0" presId="urn:microsoft.com/office/officeart/2005/8/layout/hList7#1"/>
    <dgm:cxn modelId="{A3954CC4-83A9-4E91-A1CA-CDC589E574F5}" type="presOf" srcId="{D66C44E6-7BF6-456F-A665-A2C9819B078D}" destId="{6BA296B4-1DDB-441B-B6DE-81F62917B466}" srcOrd="0" destOrd="0" presId="urn:microsoft.com/office/officeart/2005/8/layout/hList7#1"/>
    <dgm:cxn modelId="{D936880D-1399-498A-90C7-1E8B49B3E5BE}" type="presOf" srcId="{7B962777-B4F4-4A6D-A3BF-4E5F461955E1}" destId="{125F0AA1-5DD8-45FD-97FF-08432C3B69BA}" srcOrd="1" destOrd="0" presId="urn:microsoft.com/office/officeart/2005/8/layout/hList7#1"/>
    <dgm:cxn modelId="{AE2764B7-5498-4EED-8568-8464F4B5CC7C}" type="presOf" srcId="{AFFFAA90-CA54-4A93-B3A0-B1FC2F415351}" destId="{0FA0D55F-0100-4C62-AA56-359B5AA8EB4A}" srcOrd="0" destOrd="0" presId="urn:microsoft.com/office/officeart/2005/8/layout/hList7#1"/>
    <dgm:cxn modelId="{6C9A961B-2D73-4D59-8905-A8A72540BAFD}" type="presOf" srcId="{682BCEEF-8841-415C-986D-55DFEF8F4FD3}" destId="{81167EA5-29AE-4C36-9728-95FB7B063A65}" srcOrd="0" destOrd="0" presId="urn:microsoft.com/office/officeart/2005/8/layout/hList7#1"/>
    <dgm:cxn modelId="{0FA485C9-6CBB-440C-9FAA-D1CEF2071AF3}" srcId="{682BCEEF-8841-415C-986D-55DFEF8F4FD3}" destId="{0671EBAB-D511-4491-B9AC-402776F14929}" srcOrd="0" destOrd="0" parTransId="{5F7E4FEB-5C55-439B-8625-75823487B6B2}" sibTransId="{D664C003-BE12-466A-9B5A-EF831A591F00}"/>
    <dgm:cxn modelId="{14CD44AE-E21C-47E0-BB80-98B96A4DCE5E}" type="presParOf" srcId="{81167EA5-29AE-4C36-9728-95FB7B063A65}" destId="{0AAAFC7C-F0E9-4796-808E-A5E3918C97B3}" srcOrd="0" destOrd="0" presId="urn:microsoft.com/office/officeart/2005/8/layout/hList7#1"/>
    <dgm:cxn modelId="{927F2B93-DCD3-418F-AACC-D2B87D35098A}" type="presParOf" srcId="{81167EA5-29AE-4C36-9728-95FB7B063A65}" destId="{05281275-360C-4465-A444-A4B11833AE2D}" srcOrd="1" destOrd="0" presId="urn:microsoft.com/office/officeart/2005/8/layout/hList7#1"/>
    <dgm:cxn modelId="{A00AAA59-5292-419B-8216-55FA4AF4328C}" type="presParOf" srcId="{05281275-360C-4465-A444-A4B11833AE2D}" destId="{F3BB2DD8-6E36-42F6-B093-840E486B53CE}" srcOrd="0" destOrd="0" presId="urn:microsoft.com/office/officeart/2005/8/layout/hList7#1"/>
    <dgm:cxn modelId="{38D5673E-E072-46FC-88F7-8F99A357057C}" type="presParOf" srcId="{F3BB2DD8-6E36-42F6-B093-840E486B53CE}" destId="{278BC6FC-56D6-41AF-B797-122A16824B23}" srcOrd="0" destOrd="0" presId="urn:microsoft.com/office/officeart/2005/8/layout/hList7#1"/>
    <dgm:cxn modelId="{5D93048C-3546-4FBC-B131-407DEC804ADD}" type="presParOf" srcId="{F3BB2DD8-6E36-42F6-B093-840E486B53CE}" destId="{EF3A440E-4B16-485C-B187-18EE797BD61D}" srcOrd="1" destOrd="0" presId="urn:microsoft.com/office/officeart/2005/8/layout/hList7#1"/>
    <dgm:cxn modelId="{76BD35C2-00C7-4D1E-A0CC-AA16E70EB70D}" type="presParOf" srcId="{F3BB2DD8-6E36-42F6-B093-840E486B53CE}" destId="{D6963BCB-B0FB-42A9-A976-CDCAE4F62ADE}" srcOrd="2" destOrd="0" presId="urn:microsoft.com/office/officeart/2005/8/layout/hList7#1"/>
    <dgm:cxn modelId="{6E04CC4C-D845-478A-8D76-DCFDD65BF39B}" type="presParOf" srcId="{F3BB2DD8-6E36-42F6-B093-840E486B53CE}" destId="{D03E6F3B-1DBA-4FAC-9B51-288879663199}" srcOrd="3" destOrd="0" presId="urn:microsoft.com/office/officeart/2005/8/layout/hList7#1"/>
    <dgm:cxn modelId="{00C94ABB-F183-49E6-A7C4-5968EBA0BAF6}" type="presParOf" srcId="{05281275-360C-4465-A444-A4B11833AE2D}" destId="{BBF721B4-B395-4385-B460-32184160ECC5}" srcOrd="1" destOrd="0" presId="urn:microsoft.com/office/officeart/2005/8/layout/hList7#1"/>
    <dgm:cxn modelId="{65BD4F08-A3FD-4A24-93C9-A744ABF5498C}" type="presParOf" srcId="{05281275-360C-4465-A444-A4B11833AE2D}" destId="{C4A4EFA6-23C3-485D-8C5F-1CB8E52698A4}" srcOrd="2" destOrd="0" presId="urn:microsoft.com/office/officeart/2005/8/layout/hList7#1"/>
    <dgm:cxn modelId="{E6001874-B304-413C-985E-AD7C3F8D2DE6}" type="presParOf" srcId="{C4A4EFA6-23C3-485D-8C5F-1CB8E52698A4}" destId="{6BA296B4-1DDB-441B-B6DE-81F62917B466}" srcOrd="0" destOrd="0" presId="urn:microsoft.com/office/officeart/2005/8/layout/hList7#1"/>
    <dgm:cxn modelId="{98855559-FE37-47E5-AFFE-CD428695F458}" type="presParOf" srcId="{C4A4EFA6-23C3-485D-8C5F-1CB8E52698A4}" destId="{9B669291-670E-4677-BAA0-62409EA441AC}" srcOrd="1" destOrd="0" presId="urn:microsoft.com/office/officeart/2005/8/layout/hList7#1"/>
    <dgm:cxn modelId="{2D1EDA1D-3BE7-4C4F-B5CD-202EB906DE1A}" type="presParOf" srcId="{C4A4EFA6-23C3-485D-8C5F-1CB8E52698A4}" destId="{D80D6FFC-84B6-492E-9883-33210A746C1D}" srcOrd="2" destOrd="0" presId="urn:microsoft.com/office/officeart/2005/8/layout/hList7#1"/>
    <dgm:cxn modelId="{1A21C1ED-C94C-46AC-B0A0-CBD876DB5D24}" type="presParOf" srcId="{C4A4EFA6-23C3-485D-8C5F-1CB8E52698A4}" destId="{956B5140-7B1A-4448-A6BB-217E36DE78BE}" srcOrd="3" destOrd="0" presId="urn:microsoft.com/office/officeart/2005/8/layout/hList7#1"/>
    <dgm:cxn modelId="{DB84D889-CE80-4ADB-A418-4E5CB251E081}" type="presParOf" srcId="{05281275-360C-4465-A444-A4B11833AE2D}" destId="{0FA0D55F-0100-4C62-AA56-359B5AA8EB4A}" srcOrd="3" destOrd="0" presId="urn:microsoft.com/office/officeart/2005/8/layout/hList7#1"/>
    <dgm:cxn modelId="{F3C1E736-1843-47F0-A915-F756AEE00B77}" type="presParOf" srcId="{05281275-360C-4465-A444-A4B11833AE2D}" destId="{13C66C70-BCC6-4554-A1CE-5DA1F2D9D5AC}" srcOrd="4" destOrd="0" presId="urn:microsoft.com/office/officeart/2005/8/layout/hList7#1"/>
    <dgm:cxn modelId="{EE295803-BA1B-41D3-8696-BECB8AD8C179}" type="presParOf" srcId="{13C66C70-BCC6-4554-A1CE-5DA1F2D9D5AC}" destId="{9CCC85D6-55F7-499D-9C90-8D8037CBDD8E}" srcOrd="0" destOrd="0" presId="urn:microsoft.com/office/officeart/2005/8/layout/hList7#1"/>
    <dgm:cxn modelId="{29D7941E-A89B-4ADD-A798-47B800538D4F}" type="presParOf" srcId="{13C66C70-BCC6-4554-A1CE-5DA1F2D9D5AC}" destId="{125F0AA1-5DD8-45FD-97FF-08432C3B69BA}" srcOrd="1" destOrd="0" presId="urn:microsoft.com/office/officeart/2005/8/layout/hList7#1"/>
    <dgm:cxn modelId="{8C276A18-3AD0-473D-B7B0-73AF538D0655}" type="presParOf" srcId="{13C66C70-BCC6-4554-A1CE-5DA1F2D9D5AC}" destId="{2E72AB90-1BAF-42DD-9DAF-CF507D86B17D}" srcOrd="2" destOrd="0" presId="urn:microsoft.com/office/officeart/2005/8/layout/hList7#1"/>
    <dgm:cxn modelId="{9DB937E2-AF8F-49B4-8779-06337E2FBB4F}" type="presParOf" srcId="{13C66C70-BCC6-4554-A1CE-5DA1F2D9D5AC}" destId="{AD1CCADB-5EA2-42AF-B6D9-DA7D6F36A57C}"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2C23B1-169A-48BB-9BD1-A3E21B46B116}" type="doc">
      <dgm:prSet loTypeId="urn:microsoft.com/office/officeart/2005/8/layout/pList2#1" loCatId="list" qsTypeId="urn:microsoft.com/office/officeart/2005/8/quickstyle/3d1" qsCatId="3D" csTypeId="urn:microsoft.com/office/officeart/2005/8/colors/accent1_2" csCatId="accent1" phldr="1"/>
      <dgm:spPr/>
    </dgm:pt>
    <dgm:pt modelId="{82916331-0A7C-4601-9A85-738B64452AC2}">
      <dgm:prSet phldrT="[نص]" custT="1">
        <dgm:style>
          <a:lnRef idx="3">
            <a:schemeClr val="lt1"/>
          </a:lnRef>
          <a:fillRef idx="1">
            <a:schemeClr val="accent2"/>
          </a:fillRef>
          <a:effectRef idx="1">
            <a:schemeClr val="accent2"/>
          </a:effectRef>
          <a:fontRef idx="minor">
            <a:schemeClr val="lt1"/>
          </a:fontRef>
        </dgm:style>
      </dgm:prSet>
      <dgm:spPr/>
      <dgm:t>
        <a:bodyPr/>
        <a:lstStyle/>
        <a:p>
          <a:pPr rtl="1"/>
          <a:r>
            <a:rPr lang="ar-SA" sz="2400" b="1" dirty="0" smtClean="0"/>
            <a:t>يعتمد </a:t>
          </a:r>
          <a:r>
            <a:rPr lang="en-US" sz="2400" b="1" dirty="0" smtClean="0"/>
            <a:t>Word </a:t>
          </a:r>
          <a:r>
            <a:rPr lang="en-US" sz="2400" b="1" dirty="0" err="1" smtClean="0"/>
            <a:t>Lenas</a:t>
          </a:r>
          <a:endParaRPr lang="ar-SA" sz="2400" b="1" dirty="0" smtClean="0"/>
        </a:p>
        <a:p>
          <a:pPr algn="r" rtl="1"/>
          <a:r>
            <a:rPr lang="ar-SA" sz="2400" b="1" dirty="0" smtClean="0"/>
            <a:t> على تقنية الواقع المعزز لترجمة النصوص الى لغات مختلفة.</a:t>
          </a:r>
          <a:endParaRPr lang="ar-SA" sz="2400" b="1" dirty="0"/>
        </a:p>
      </dgm:t>
    </dgm:pt>
    <dgm:pt modelId="{C3C8BF55-61FB-4938-B9DD-F63F96ED8279}" type="parTrans" cxnId="{0F301183-A6D3-48A6-ABD2-CB3D91AD234E}">
      <dgm:prSet/>
      <dgm:spPr/>
      <dgm:t>
        <a:bodyPr/>
        <a:lstStyle/>
        <a:p>
          <a:pPr rtl="1"/>
          <a:endParaRPr lang="ar-SA"/>
        </a:p>
      </dgm:t>
    </dgm:pt>
    <dgm:pt modelId="{298F8322-E954-4794-B3A1-1A584474DFB9}" type="sibTrans" cxnId="{0F301183-A6D3-48A6-ABD2-CB3D91AD234E}">
      <dgm:prSet/>
      <dgm:spPr/>
      <dgm:t>
        <a:bodyPr/>
        <a:lstStyle/>
        <a:p>
          <a:pPr rtl="1"/>
          <a:endParaRPr lang="ar-SA"/>
        </a:p>
      </dgm:t>
    </dgm:pt>
    <dgm:pt modelId="{097D2C02-AD9E-4090-8C9B-561692C7A23A}">
      <dgm:prSet phldrT="[نص]" custT="1">
        <dgm:style>
          <a:lnRef idx="3">
            <a:schemeClr val="lt1"/>
          </a:lnRef>
          <a:fillRef idx="1">
            <a:schemeClr val="accent2"/>
          </a:fillRef>
          <a:effectRef idx="1">
            <a:schemeClr val="accent2"/>
          </a:effectRef>
          <a:fontRef idx="minor">
            <a:schemeClr val="lt1"/>
          </a:fontRef>
        </dgm:style>
      </dgm:prSet>
      <dgm:spPr/>
      <dgm:t>
        <a:bodyPr/>
        <a:lstStyle/>
        <a:p>
          <a:pPr rtl="1"/>
          <a:r>
            <a:rPr lang="ar-SA" sz="2400" b="1" dirty="0" smtClean="0"/>
            <a:t>المتجر</a:t>
          </a:r>
        </a:p>
        <a:p>
          <a:pPr rtl="1"/>
          <a:endParaRPr lang="en-US" sz="2400" b="1" dirty="0" smtClean="0"/>
        </a:p>
        <a:p>
          <a:pPr rtl="1"/>
          <a:r>
            <a:rPr lang="en-US" sz="2400" b="1" dirty="0" smtClean="0"/>
            <a:t>Apple</a:t>
          </a:r>
        </a:p>
        <a:p>
          <a:pPr rtl="1"/>
          <a:endParaRPr lang="ar-SA" sz="2400" b="1" dirty="0" smtClean="0"/>
        </a:p>
        <a:p>
          <a:pPr rtl="1"/>
          <a:endParaRPr lang="ar-SA" sz="2400" b="1" dirty="0" smtClean="0"/>
        </a:p>
        <a:p>
          <a:pPr rtl="1"/>
          <a:endParaRPr lang="ar-SA" sz="2400" b="1" dirty="0" smtClean="0"/>
        </a:p>
        <a:p>
          <a:pPr rtl="1"/>
          <a:endParaRPr lang="ar-SA" sz="2400" b="1" dirty="0"/>
        </a:p>
      </dgm:t>
    </dgm:pt>
    <dgm:pt modelId="{8294737D-179B-4CBB-8BE0-1136817080F6}" type="parTrans" cxnId="{CF282F13-5FC8-49A6-9CF0-C69F75A5B6B2}">
      <dgm:prSet/>
      <dgm:spPr/>
      <dgm:t>
        <a:bodyPr/>
        <a:lstStyle/>
        <a:p>
          <a:pPr rtl="1"/>
          <a:endParaRPr lang="ar-SA"/>
        </a:p>
      </dgm:t>
    </dgm:pt>
    <dgm:pt modelId="{BE38AEF3-941A-4585-87D2-53221E05886D}" type="sibTrans" cxnId="{CF282F13-5FC8-49A6-9CF0-C69F75A5B6B2}">
      <dgm:prSet/>
      <dgm:spPr/>
      <dgm:t>
        <a:bodyPr/>
        <a:lstStyle/>
        <a:p>
          <a:pPr rtl="1"/>
          <a:endParaRPr lang="ar-SA"/>
        </a:p>
      </dgm:t>
    </dgm:pt>
    <dgm:pt modelId="{7314F3A0-199B-4309-A7A3-4B53DB70DCC4}">
      <dgm:prSet custT="1">
        <dgm:style>
          <a:lnRef idx="3">
            <a:schemeClr val="lt1"/>
          </a:lnRef>
          <a:fillRef idx="1">
            <a:schemeClr val="accent2"/>
          </a:fillRef>
          <a:effectRef idx="1">
            <a:schemeClr val="accent2"/>
          </a:effectRef>
          <a:fontRef idx="minor">
            <a:schemeClr val="lt1"/>
          </a:fontRef>
        </dgm:style>
      </dgm:prSet>
      <dgm:spPr/>
      <dgm:t>
        <a:bodyPr/>
        <a:lstStyle/>
        <a:p>
          <a:pPr algn="ctr" rtl="1"/>
          <a:r>
            <a:rPr lang="ar-SA" sz="2400" b="1" dirty="0" smtClean="0"/>
            <a:t>أسم التطبيق</a:t>
          </a:r>
        </a:p>
        <a:p>
          <a:pPr algn="ctr" rtl="1"/>
          <a:endParaRPr lang="ar-SA" sz="2400" b="1" dirty="0" smtClean="0"/>
        </a:p>
        <a:p>
          <a:pPr algn="ctr" rtl="1"/>
          <a:r>
            <a:rPr lang="en-US" sz="2400" b="1" dirty="0" smtClean="0"/>
            <a:t>Word </a:t>
          </a:r>
          <a:r>
            <a:rPr lang="en-US" sz="2400" b="1" dirty="0" err="1" smtClean="0"/>
            <a:t>Lenas</a:t>
          </a:r>
          <a:endParaRPr lang="ar-SA" sz="2400" b="1" dirty="0"/>
        </a:p>
      </dgm:t>
    </dgm:pt>
    <dgm:pt modelId="{D2F4A442-0DF2-4B9E-987E-49D8A8947DB8}" type="parTrans" cxnId="{E68DDF86-6950-4686-A031-476271137B83}">
      <dgm:prSet/>
      <dgm:spPr/>
      <dgm:t>
        <a:bodyPr/>
        <a:lstStyle/>
        <a:p>
          <a:pPr rtl="1"/>
          <a:endParaRPr lang="ar-SA"/>
        </a:p>
      </dgm:t>
    </dgm:pt>
    <dgm:pt modelId="{102AA3D4-1856-4BFC-BBE6-798D775AAD4C}" type="sibTrans" cxnId="{E68DDF86-6950-4686-A031-476271137B83}">
      <dgm:prSet/>
      <dgm:spPr/>
      <dgm:t>
        <a:bodyPr/>
        <a:lstStyle/>
        <a:p>
          <a:pPr rtl="1"/>
          <a:endParaRPr lang="ar-SA"/>
        </a:p>
      </dgm:t>
    </dgm:pt>
    <dgm:pt modelId="{2FE5EC7F-3D2D-4071-AFDD-76F643F5EFAB}" type="pres">
      <dgm:prSet presAssocID="{8D2C23B1-169A-48BB-9BD1-A3E21B46B116}" presName="Name0" presStyleCnt="0">
        <dgm:presLayoutVars>
          <dgm:dir/>
          <dgm:resizeHandles val="exact"/>
        </dgm:presLayoutVars>
      </dgm:prSet>
      <dgm:spPr/>
    </dgm:pt>
    <dgm:pt modelId="{84286E74-DC1E-40A4-A67F-2FD770201691}" type="pres">
      <dgm:prSet presAssocID="{8D2C23B1-169A-48BB-9BD1-A3E21B46B116}" presName="bkgdShp" presStyleLbl="alignAccFollowNode1" presStyleIdx="0" presStyleCnt="1">
        <dgm:style>
          <a:lnRef idx="1">
            <a:schemeClr val="accent2"/>
          </a:lnRef>
          <a:fillRef idx="2">
            <a:schemeClr val="accent2"/>
          </a:fillRef>
          <a:effectRef idx="1">
            <a:schemeClr val="accent2"/>
          </a:effectRef>
          <a:fontRef idx="minor">
            <a:schemeClr val="dk1"/>
          </a:fontRef>
        </dgm:style>
      </dgm:prSet>
      <dgm:spPr/>
    </dgm:pt>
    <dgm:pt modelId="{010C3A3F-ACA0-447A-8DCE-AA8199137473}" type="pres">
      <dgm:prSet presAssocID="{8D2C23B1-169A-48BB-9BD1-A3E21B46B116}" presName="linComp" presStyleCnt="0"/>
      <dgm:spPr/>
    </dgm:pt>
    <dgm:pt modelId="{A681227A-0B62-4A92-B284-ED7109937AC3}" type="pres">
      <dgm:prSet presAssocID="{82916331-0A7C-4601-9A85-738B64452AC2}" presName="compNode" presStyleCnt="0"/>
      <dgm:spPr/>
    </dgm:pt>
    <dgm:pt modelId="{F23CD792-5FBB-4A52-8856-9D09221FAE7C}" type="pres">
      <dgm:prSet presAssocID="{82916331-0A7C-4601-9A85-738B64452AC2}" presName="node" presStyleLbl="node1" presStyleIdx="0" presStyleCnt="3" custScaleX="134719">
        <dgm:presLayoutVars>
          <dgm:bulletEnabled val="1"/>
        </dgm:presLayoutVars>
      </dgm:prSet>
      <dgm:spPr/>
      <dgm:t>
        <a:bodyPr/>
        <a:lstStyle/>
        <a:p>
          <a:pPr rtl="1"/>
          <a:endParaRPr lang="ar-SA"/>
        </a:p>
      </dgm:t>
    </dgm:pt>
    <dgm:pt modelId="{31B21CE7-9A0C-425A-BD22-C1F2DF3F4F02}" type="pres">
      <dgm:prSet presAssocID="{82916331-0A7C-4601-9A85-738B64452AC2}" presName="invisiNode" presStyleLbl="node1" presStyleIdx="0" presStyleCnt="3"/>
      <dgm:spPr/>
    </dgm:pt>
    <dgm:pt modelId="{FC93D311-D733-4220-85DF-7DEE9EE1A402}" type="pres">
      <dgm:prSet presAssocID="{82916331-0A7C-4601-9A85-738B64452AC2}" presName="imagNode" presStyleLbl="fgImgPlace1" presStyleIdx="0" presStyleCnt="3" custScaleX="83415" custScaleY="76751"/>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57150">
          <a:solidFill>
            <a:schemeClr val="accent3">
              <a:lumMod val="50000"/>
            </a:schemeClr>
          </a:solidFill>
        </a:ln>
      </dgm:spPr>
    </dgm:pt>
    <dgm:pt modelId="{FFB1284B-B164-4510-B577-663DE7146452}" type="pres">
      <dgm:prSet presAssocID="{298F8322-E954-4794-B3A1-1A584474DFB9}" presName="sibTrans" presStyleLbl="sibTrans2D1" presStyleIdx="0" presStyleCnt="0"/>
      <dgm:spPr/>
      <dgm:t>
        <a:bodyPr/>
        <a:lstStyle/>
        <a:p>
          <a:pPr rtl="1"/>
          <a:endParaRPr lang="ar-SA"/>
        </a:p>
      </dgm:t>
    </dgm:pt>
    <dgm:pt modelId="{7615CAE6-8A1A-494B-A210-FD5A49784D87}" type="pres">
      <dgm:prSet presAssocID="{097D2C02-AD9E-4090-8C9B-561692C7A23A}" presName="compNode" presStyleCnt="0"/>
      <dgm:spPr/>
    </dgm:pt>
    <dgm:pt modelId="{FCBE3AF1-861E-4AC7-A29A-7A46087DD82F}" type="pres">
      <dgm:prSet presAssocID="{097D2C02-AD9E-4090-8C9B-561692C7A23A}" presName="node" presStyleLbl="node1" presStyleIdx="1" presStyleCnt="3">
        <dgm:presLayoutVars>
          <dgm:bulletEnabled val="1"/>
        </dgm:presLayoutVars>
      </dgm:prSet>
      <dgm:spPr/>
      <dgm:t>
        <a:bodyPr/>
        <a:lstStyle/>
        <a:p>
          <a:pPr rtl="1"/>
          <a:endParaRPr lang="ar-SA"/>
        </a:p>
      </dgm:t>
    </dgm:pt>
    <dgm:pt modelId="{295609B5-805A-441C-88FB-409D84F045B2}" type="pres">
      <dgm:prSet presAssocID="{097D2C02-AD9E-4090-8C9B-561692C7A23A}" presName="invisiNode" presStyleLbl="node1" presStyleIdx="1" presStyleCnt="3"/>
      <dgm:spPr/>
    </dgm:pt>
    <dgm:pt modelId="{5EDA4274-06A1-46D7-B2B7-0F6D9DB680DB}" type="pres">
      <dgm:prSet presAssocID="{097D2C02-AD9E-4090-8C9B-561692C7A23A}" presName="imagNode" presStyleLbl="fgImgPlace1" presStyleIdx="1" presStyleCnt="3" custScaleX="81592" custScaleY="76751"/>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57150">
          <a:solidFill>
            <a:schemeClr val="accent3">
              <a:lumMod val="50000"/>
            </a:schemeClr>
          </a:solidFill>
        </a:ln>
      </dgm:spPr>
      <dgm:t>
        <a:bodyPr/>
        <a:lstStyle/>
        <a:p>
          <a:pPr rtl="1"/>
          <a:endParaRPr lang="ar-SA"/>
        </a:p>
      </dgm:t>
    </dgm:pt>
    <dgm:pt modelId="{49FE2CC6-3066-4741-9E83-3D4C5FBBB477}" type="pres">
      <dgm:prSet presAssocID="{BE38AEF3-941A-4585-87D2-53221E05886D}" presName="sibTrans" presStyleLbl="sibTrans2D1" presStyleIdx="0" presStyleCnt="0"/>
      <dgm:spPr/>
      <dgm:t>
        <a:bodyPr/>
        <a:lstStyle/>
        <a:p>
          <a:pPr rtl="1"/>
          <a:endParaRPr lang="ar-SA"/>
        </a:p>
      </dgm:t>
    </dgm:pt>
    <dgm:pt modelId="{82E1C555-36A4-4F92-9BE1-84A61B217C94}" type="pres">
      <dgm:prSet presAssocID="{7314F3A0-199B-4309-A7A3-4B53DB70DCC4}" presName="compNode" presStyleCnt="0"/>
      <dgm:spPr/>
    </dgm:pt>
    <dgm:pt modelId="{5B75A9DE-C3B1-4A3F-BE66-84E1E822A203}" type="pres">
      <dgm:prSet presAssocID="{7314F3A0-199B-4309-A7A3-4B53DB70DCC4}" presName="node" presStyleLbl="node1" presStyleIdx="2" presStyleCnt="3" custScaleX="117263">
        <dgm:presLayoutVars>
          <dgm:bulletEnabled val="1"/>
        </dgm:presLayoutVars>
      </dgm:prSet>
      <dgm:spPr/>
      <dgm:t>
        <a:bodyPr/>
        <a:lstStyle/>
        <a:p>
          <a:pPr rtl="1"/>
          <a:endParaRPr lang="ar-SA"/>
        </a:p>
      </dgm:t>
    </dgm:pt>
    <dgm:pt modelId="{1D0D118D-2117-4EDE-989D-4386E7DFB567}" type="pres">
      <dgm:prSet presAssocID="{7314F3A0-199B-4309-A7A3-4B53DB70DCC4}" presName="invisiNode" presStyleLbl="node1" presStyleIdx="2" presStyleCnt="3"/>
      <dgm:spPr/>
    </dgm:pt>
    <dgm:pt modelId="{642C81B1-8395-410F-9B60-81CD256F771B}" type="pres">
      <dgm:prSet presAssocID="{7314F3A0-199B-4309-A7A3-4B53DB70DCC4}" presName="imagNode" presStyleLbl="fgImgPlace1" presStyleIdx="2" presStyleCnt="3" custScaleX="84948" custScaleY="76751"/>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57150">
          <a:solidFill>
            <a:schemeClr val="accent3">
              <a:lumMod val="50000"/>
            </a:schemeClr>
          </a:solidFill>
        </a:ln>
      </dgm:spPr>
    </dgm:pt>
  </dgm:ptLst>
  <dgm:cxnLst>
    <dgm:cxn modelId="{59038AA0-6481-4C71-B41E-4C5F7200B133}" type="presOf" srcId="{8D2C23B1-169A-48BB-9BD1-A3E21B46B116}" destId="{2FE5EC7F-3D2D-4071-AFDD-76F643F5EFAB}" srcOrd="0" destOrd="0" presId="urn:microsoft.com/office/officeart/2005/8/layout/pList2#1"/>
    <dgm:cxn modelId="{CF282F13-5FC8-49A6-9CF0-C69F75A5B6B2}" srcId="{8D2C23B1-169A-48BB-9BD1-A3E21B46B116}" destId="{097D2C02-AD9E-4090-8C9B-561692C7A23A}" srcOrd="1" destOrd="0" parTransId="{8294737D-179B-4CBB-8BE0-1136817080F6}" sibTransId="{BE38AEF3-941A-4585-87D2-53221E05886D}"/>
    <dgm:cxn modelId="{975FE32D-51C4-4113-98F8-D455EFAE476D}" type="presOf" srcId="{BE38AEF3-941A-4585-87D2-53221E05886D}" destId="{49FE2CC6-3066-4741-9E83-3D4C5FBBB477}" srcOrd="0" destOrd="0" presId="urn:microsoft.com/office/officeart/2005/8/layout/pList2#1"/>
    <dgm:cxn modelId="{E68DDF86-6950-4686-A031-476271137B83}" srcId="{8D2C23B1-169A-48BB-9BD1-A3E21B46B116}" destId="{7314F3A0-199B-4309-A7A3-4B53DB70DCC4}" srcOrd="2" destOrd="0" parTransId="{D2F4A442-0DF2-4B9E-987E-49D8A8947DB8}" sibTransId="{102AA3D4-1856-4BFC-BBE6-798D775AAD4C}"/>
    <dgm:cxn modelId="{0F301183-A6D3-48A6-ABD2-CB3D91AD234E}" srcId="{8D2C23B1-169A-48BB-9BD1-A3E21B46B116}" destId="{82916331-0A7C-4601-9A85-738B64452AC2}" srcOrd="0" destOrd="0" parTransId="{C3C8BF55-61FB-4938-B9DD-F63F96ED8279}" sibTransId="{298F8322-E954-4794-B3A1-1A584474DFB9}"/>
    <dgm:cxn modelId="{D45973DC-8D93-4CF4-92A6-0515E0CB7F5B}" type="presOf" srcId="{7314F3A0-199B-4309-A7A3-4B53DB70DCC4}" destId="{5B75A9DE-C3B1-4A3F-BE66-84E1E822A203}" srcOrd="0" destOrd="0" presId="urn:microsoft.com/office/officeart/2005/8/layout/pList2#1"/>
    <dgm:cxn modelId="{49C6EF28-FBE5-4ED1-84E4-BE1DED4FE881}" type="presOf" srcId="{82916331-0A7C-4601-9A85-738B64452AC2}" destId="{F23CD792-5FBB-4A52-8856-9D09221FAE7C}" srcOrd="0" destOrd="0" presId="urn:microsoft.com/office/officeart/2005/8/layout/pList2#1"/>
    <dgm:cxn modelId="{93892DA4-5CD1-47F7-840C-152CA899FF88}" type="presOf" srcId="{097D2C02-AD9E-4090-8C9B-561692C7A23A}" destId="{FCBE3AF1-861E-4AC7-A29A-7A46087DD82F}" srcOrd="0" destOrd="0" presId="urn:microsoft.com/office/officeart/2005/8/layout/pList2#1"/>
    <dgm:cxn modelId="{B021C104-D4AA-4613-B43F-47E735D78116}" type="presOf" srcId="{298F8322-E954-4794-B3A1-1A584474DFB9}" destId="{FFB1284B-B164-4510-B577-663DE7146452}" srcOrd="0" destOrd="0" presId="urn:microsoft.com/office/officeart/2005/8/layout/pList2#1"/>
    <dgm:cxn modelId="{92960C29-8215-4BDE-8EB2-CC06033A3488}" type="presParOf" srcId="{2FE5EC7F-3D2D-4071-AFDD-76F643F5EFAB}" destId="{84286E74-DC1E-40A4-A67F-2FD770201691}" srcOrd="0" destOrd="0" presId="urn:microsoft.com/office/officeart/2005/8/layout/pList2#1"/>
    <dgm:cxn modelId="{16CC6807-E115-4C71-8CAE-5460234BB1FF}" type="presParOf" srcId="{2FE5EC7F-3D2D-4071-AFDD-76F643F5EFAB}" destId="{010C3A3F-ACA0-447A-8DCE-AA8199137473}" srcOrd="1" destOrd="0" presId="urn:microsoft.com/office/officeart/2005/8/layout/pList2#1"/>
    <dgm:cxn modelId="{8304FDB8-3E50-46BD-8025-D02EC4EF74EA}" type="presParOf" srcId="{010C3A3F-ACA0-447A-8DCE-AA8199137473}" destId="{A681227A-0B62-4A92-B284-ED7109937AC3}" srcOrd="0" destOrd="0" presId="urn:microsoft.com/office/officeart/2005/8/layout/pList2#1"/>
    <dgm:cxn modelId="{60168C1E-989B-473F-8BF9-406E36E4BCB5}" type="presParOf" srcId="{A681227A-0B62-4A92-B284-ED7109937AC3}" destId="{F23CD792-5FBB-4A52-8856-9D09221FAE7C}" srcOrd="0" destOrd="0" presId="urn:microsoft.com/office/officeart/2005/8/layout/pList2#1"/>
    <dgm:cxn modelId="{B141D817-5803-41F2-85A4-BFD5AC6FE2BC}" type="presParOf" srcId="{A681227A-0B62-4A92-B284-ED7109937AC3}" destId="{31B21CE7-9A0C-425A-BD22-C1F2DF3F4F02}" srcOrd="1" destOrd="0" presId="urn:microsoft.com/office/officeart/2005/8/layout/pList2#1"/>
    <dgm:cxn modelId="{1153A4FF-8735-4CB4-9454-A4530A3044DE}" type="presParOf" srcId="{A681227A-0B62-4A92-B284-ED7109937AC3}" destId="{FC93D311-D733-4220-85DF-7DEE9EE1A402}" srcOrd="2" destOrd="0" presId="urn:microsoft.com/office/officeart/2005/8/layout/pList2#1"/>
    <dgm:cxn modelId="{C2C98D72-0BEA-4B99-88DA-3461F95F5F4F}" type="presParOf" srcId="{010C3A3F-ACA0-447A-8DCE-AA8199137473}" destId="{FFB1284B-B164-4510-B577-663DE7146452}" srcOrd="1" destOrd="0" presId="urn:microsoft.com/office/officeart/2005/8/layout/pList2#1"/>
    <dgm:cxn modelId="{5C733C1E-3401-4756-BBC8-E9A1A8847706}" type="presParOf" srcId="{010C3A3F-ACA0-447A-8DCE-AA8199137473}" destId="{7615CAE6-8A1A-494B-A210-FD5A49784D87}" srcOrd="2" destOrd="0" presId="urn:microsoft.com/office/officeart/2005/8/layout/pList2#1"/>
    <dgm:cxn modelId="{454719BB-9A6D-4DBE-8667-884E9562C845}" type="presParOf" srcId="{7615CAE6-8A1A-494B-A210-FD5A49784D87}" destId="{FCBE3AF1-861E-4AC7-A29A-7A46087DD82F}" srcOrd="0" destOrd="0" presId="urn:microsoft.com/office/officeart/2005/8/layout/pList2#1"/>
    <dgm:cxn modelId="{1B5B87D6-8717-40CC-93C3-48771E942EFA}" type="presParOf" srcId="{7615CAE6-8A1A-494B-A210-FD5A49784D87}" destId="{295609B5-805A-441C-88FB-409D84F045B2}" srcOrd="1" destOrd="0" presId="urn:microsoft.com/office/officeart/2005/8/layout/pList2#1"/>
    <dgm:cxn modelId="{6791DA6E-0989-4C3A-9AEE-F11F34B02F13}" type="presParOf" srcId="{7615CAE6-8A1A-494B-A210-FD5A49784D87}" destId="{5EDA4274-06A1-46D7-B2B7-0F6D9DB680DB}" srcOrd="2" destOrd="0" presId="urn:microsoft.com/office/officeart/2005/8/layout/pList2#1"/>
    <dgm:cxn modelId="{0079B5CE-C1CF-4A94-BA04-06EBD64BFFAF}" type="presParOf" srcId="{010C3A3F-ACA0-447A-8DCE-AA8199137473}" destId="{49FE2CC6-3066-4741-9E83-3D4C5FBBB477}" srcOrd="3" destOrd="0" presId="urn:microsoft.com/office/officeart/2005/8/layout/pList2#1"/>
    <dgm:cxn modelId="{A0321AC0-5117-4C8D-9088-D5BE9E71C8CC}" type="presParOf" srcId="{010C3A3F-ACA0-447A-8DCE-AA8199137473}" destId="{82E1C555-36A4-4F92-9BE1-84A61B217C94}" srcOrd="4" destOrd="0" presId="urn:microsoft.com/office/officeart/2005/8/layout/pList2#1"/>
    <dgm:cxn modelId="{1193504E-ABC4-44C9-B03C-0D16F2FFE7B5}" type="presParOf" srcId="{82E1C555-36A4-4F92-9BE1-84A61B217C94}" destId="{5B75A9DE-C3B1-4A3F-BE66-84E1E822A203}" srcOrd="0" destOrd="0" presId="urn:microsoft.com/office/officeart/2005/8/layout/pList2#1"/>
    <dgm:cxn modelId="{FC85C5D5-4EB2-4601-9109-670C162D2729}" type="presParOf" srcId="{82E1C555-36A4-4F92-9BE1-84A61B217C94}" destId="{1D0D118D-2117-4EDE-989D-4386E7DFB567}" srcOrd="1" destOrd="0" presId="urn:microsoft.com/office/officeart/2005/8/layout/pList2#1"/>
    <dgm:cxn modelId="{58EA9353-B844-4C3F-AFB0-22691DE77242}" type="presParOf" srcId="{82E1C555-36A4-4F92-9BE1-84A61B217C94}" destId="{642C81B1-8395-410F-9B60-81CD256F771B}"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94AD61-217E-41C3-9A3A-53F5C0A7F0B4}" type="doc">
      <dgm:prSet loTypeId="urn:microsoft.com/office/officeart/2008/layout/PictureStrips" loCatId="list" qsTypeId="urn:microsoft.com/office/officeart/2005/8/quickstyle/simple1" qsCatId="simple" csTypeId="urn:microsoft.com/office/officeart/2005/8/colors/accent1_2" csCatId="accent1" phldr="1"/>
      <dgm:spPr/>
    </dgm:pt>
    <dgm:pt modelId="{D5480491-39D7-4B47-BB1E-1DD5FB75C834}">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SA" sz="3600" b="1" dirty="0" smtClean="0">
              <a:solidFill>
                <a:srgbClr val="C00000"/>
              </a:solidFill>
              <a:cs typeface="AL-Mohanad Black" panose="020B0604020202020204" charset="-78"/>
            </a:rPr>
            <a:t>تطبيق :</a:t>
          </a:r>
          <a:r>
            <a:rPr lang="ar-SA" sz="3600" b="1" dirty="0" smtClean="0">
              <a:cs typeface="AL-Mohanad Black" panose="020B0604020202020204" charset="-78"/>
            </a:rPr>
            <a:t> </a:t>
          </a:r>
          <a:r>
            <a:rPr lang="en-US" sz="3200" b="1" dirty="0" smtClean="0">
              <a:cs typeface="AL-Mohanad Black" panose="020B0604020202020204" charset="-78"/>
            </a:rPr>
            <a:t>star chart</a:t>
          </a:r>
          <a:endParaRPr lang="ar-SA" sz="3200" b="1" dirty="0" smtClean="0">
            <a:cs typeface="AL-Mohanad Black" panose="020B0604020202020204" charset="-78"/>
          </a:endParaRPr>
        </a:p>
      </dgm:t>
    </dgm:pt>
    <dgm:pt modelId="{93B30F8D-AD13-451B-A499-C41B904EECF0}" type="parTrans" cxnId="{B87809F8-1019-4128-8215-CEC3A5558C7F}">
      <dgm:prSet/>
      <dgm:spPr/>
      <dgm:t>
        <a:bodyPr/>
        <a:lstStyle/>
        <a:p>
          <a:pPr rtl="1"/>
          <a:endParaRPr lang="ar-SA"/>
        </a:p>
      </dgm:t>
    </dgm:pt>
    <dgm:pt modelId="{45FA963A-555C-49F4-8531-B88BED19AAFB}" type="sibTrans" cxnId="{B87809F8-1019-4128-8215-CEC3A5558C7F}">
      <dgm:prSet/>
      <dgm:spPr/>
      <dgm:t>
        <a:bodyPr/>
        <a:lstStyle/>
        <a:p>
          <a:pPr rtl="1"/>
          <a:endParaRPr lang="ar-SA"/>
        </a:p>
      </dgm:t>
    </dgm:pt>
    <dgm:pt modelId="{8EB1151F-F38F-4974-B629-A3AE040A8C9B}">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endParaRPr lang="ar-SA" sz="3600" b="1" dirty="0" smtClean="0"/>
        </a:p>
        <a:p>
          <a:pPr rtl="1"/>
          <a:r>
            <a:rPr lang="ar-SA" sz="3600" b="1" dirty="0" smtClean="0">
              <a:solidFill>
                <a:srgbClr val="C00000"/>
              </a:solidFill>
              <a:cs typeface="AL-Mohanad Black" panose="020B0604020202020204" charset="-78"/>
            </a:rPr>
            <a:t>المتجر:</a:t>
          </a:r>
          <a:r>
            <a:rPr lang="en-US" sz="3200" b="1" dirty="0" smtClean="0">
              <a:cs typeface="AL-Mohanad Black" panose="020B0604020202020204" charset="-78"/>
            </a:rPr>
            <a:t>Apple</a:t>
          </a:r>
          <a:endParaRPr lang="ar-SA" sz="3200" b="1" dirty="0" smtClean="0">
            <a:cs typeface="AL-Mohanad Black" panose="020B0604020202020204" charset="-78"/>
          </a:endParaRPr>
        </a:p>
        <a:p>
          <a:pPr rtl="1"/>
          <a:endParaRPr lang="ar-SA" sz="3600" b="1" dirty="0"/>
        </a:p>
      </dgm:t>
    </dgm:pt>
    <dgm:pt modelId="{9E409440-F9C9-4922-9418-AB1C8352D336}" type="parTrans" cxnId="{4A074A63-1016-49A9-ABE0-CF0015DBD8C1}">
      <dgm:prSet/>
      <dgm:spPr/>
      <dgm:t>
        <a:bodyPr/>
        <a:lstStyle/>
        <a:p>
          <a:pPr rtl="1"/>
          <a:endParaRPr lang="ar-SA"/>
        </a:p>
      </dgm:t>
    </dgm:pt>
    <dgm:pt modelId="{C8BCFDE3-1E3B-40AB-B852-CE9A71D6C453}" type="sibTrans" cxnId="{4A074A63-1016-49A9-ABE0-CF0015DBD8C1}">
      <dgm:prSet/>
      <dgm:spPr/>
      <dgm:t>
        <a:bodyPr/>
        <a:lstStyle/>
        <a:p>
          <a:pPr rtl="1"/>
          <a:endParaRPr lang="ar-SA"/>
        </a:p>
      </dgm:t>
    </dgm:pt>
    <dgm:pt modelId="{84CBBD03-8271-4599-A265-A0E59E583593}" type="pres">
      <dgm:prSet presAssocID="{6994AD61-217E-41C3-9A3A-53F5C0A7F0B4}" presName="Name0" presStyleCnt="0">
        <dgm:presLayoutVars>
          <dgm:dir/>
          <dgm:resizeHandles val="exact"/>
        </dgm:presLayoutVars>
      </dgm:prSet>
      <dgm:spPr/>
    </dgm:pt>
    <dgm:pt modelId="{21C435AD-5DD6-41A8-A0DB-45BA3D508E3C}" type="pres">
      <dgm:prSet presAssocID="{D5480491-39D7-4B47-BB1E-1DD5FB75C834}" presName="composite" presStyleCnt="0"/>
      <dgm:spPr/>
    </dgm:pt>
    <dgm:pt modelId="{480C1965-B478-401D-915B-A73C33058187}" type="pres">
      <dgm:prSet presAssocID="{D5480491-39D7-4B47-BB1E-1DD5FB75C834}" presName="rect1" presStyleLbl="trAlignAcc1" presStyleIdx="0" presStyleCnt="2" custScaleX="117034">
        <dgm:presLayoutVars>
          <dgm:bulletEnabled val="1"/>
        </dgm:presLayoutVars>
      </dgm:prSet>
      <dgm:spPr/>
      <dgm:t>
        <a:bodyPr/>
        <a:lstStyle/>
        <a:p>
          <a:pPr rtl="1"/>
          <a:endParaRPr lang="ar-SA"/>
        </a:p>
      </dgm:t>
    </dgm:pt>
    <dgm:pt modelId="{54CCB6B2-D837-4577-BA39-0BC4D2660113}" type="pres">
      <dgm:prSet presAssocID="{D5480491-39D7-4B47-BB1E-1DD5FB75C834}"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pPr rtl="1"/>
          <a:endParaRPr lang="ar-SA"/>
        </a:p>
      </dgm:t>
    </dgm:pt>
    <dgm:pt modelId="{C88358F6-6C41-4089-8758-3D8E9A155EE3}" type="pres">
      <dgm:prSet presAssocID="{45FA963A-555C-49F4-8531-B88BED19AAFB}" presName="sibTrans" presStyleCnt="0"/>
      <dgm:spPr/>
    </dgm:pt>
    <dgm:pt modelId="{763AA50E-400B-4687-827F-B4477D8024E8}" type="pres">
      <dgm:prSet presAssocID="{8EB1151F-F38F-4974-B629-A3AE040A8C9B}" presName="composite" presStyleCnt="0"/>
      <dgm:spPr/>
    </dgm:pt>
    <dgm:pt modelId="{ABD0117F-701A-437F-9141-F888CBE255FA}" type="pres">
      <dgm:prSet presAssocID="{8EB1151F-F38F-4974-B629-A3AE040A8C9B}" presName="rect1" presStyleLbl="trAlignAcc1" presStyleIdx="1" presStyleCnt="2" custScaleX="116478">
        <dgm:presLayoutVars>
          <dgm:bulletEnabled val="1"/>
        </dgm:presLayoutVars>
      </dgm:prSet>
      <dgm:spPr/>
      <dgm:t>
        <a:bodyPr/>
        <a:lstStyle/>
        <a:p>
          <a:pPr rtl="1"/>
          <a:endParaRPr lang="ar-SA"/>
        </a:p>
      </dgm:t>
    </dgm:pt>
    <dgm:pt modelId="{35E2DBF6-00A6-4A6C-B33B-B0D089C04F7C}" type="pres">
      <dgm:prSet presAssocID="{8EB1151F-F38F-4974-B629-A3AE040A8C9B}" presName="rect2" presStyleLbl="fgImgPlace1"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Lst>
  <dgm:cxnLst>
    <dgm:cxn modelId="{1C03A981-5450-4517-B14C-6538FFE171E0}" type="presOf" srcId="{D5480491-39D7-4B47-BB1E-1DD5FB75C834}" destId="{480C1965-B478-401D-915B-A73C33058187}" srcOrd="0" destOrd="0" presId="urn:microsoft.com/office/officeart/2008/layout/PictureStrips"/>
    <dgm:cxn modelId="{B87809F8-1019-4128-8215-CEC3A5558C7F}" srcId="{6994AD61-217E-41C3-9A3A-53F5C0A7F0B4}" destId="{D5480491-39D7-4B47-BB1E-1DD5FB75C834}" srcOrd="0" destOrd="0" parTransId="{93B30F8D-AD13-451B-A499-C41B904EECF0}" sibTransId="{45FA963A-555C-49F4-8531-B88BED19AAFB}"/>
    <dgm:cxn modelId="{CFACA4C6-0507-4D55-AF60-F2731DB82A61}" type="presOf" srcId="{8EB1151F-F38F-4974-B629-A3AE040A8C9B}" destId="{ABD0117F-701A-437F-9141-F888CBE255FA}" srcOrd="0" destOrd="0" presId="urn:microsoft.com/office/officeart/2008/layout/PictureStrips"/>
    <dgm:cxn modelId="{48C11681-1287-4A57-9C5E-D32B9F7D107D}" type="presOf" srcId="{6994AD61-217E-41C3-9A3A-53F5C0A7F0B4}" destId="{84CBBD03-8271-4599-A265-A0E59E583593}" srcOrd="0" destOrd="0" presId="urn:microsoft.com/office/officeart/2008/layout/PictureStrips"/>
    <dgm:cxn modelId="{4A074A63-1016-49A9-ABE0-CF0015DBD8C1}" srcId="{6994AD61-217E-41C3-9A3A-53F5C0A7F0B4}" destId="{8EB1151F-F38F-4974-B629-A3AE040A8C9B}" srcOrd="1" destOrd="0" parTransId="{9E409440-F9C9-4922-9418-AB1C8352D336}" sibTransId="{C8BCFDE3-1E3B-40AB-B852-CE9A71D6C453}"/>
    <dgm:cxn modelId="{E1F8EA92-07FF-4C4A-AEA0-CEC79A1957B8}" type="presParOf" srcId="{84CBBD03-8271-4599-A265-A0E59E583593}" destId="{21C435AD-5DD6-41A8-A0DB-45BA3D508E3C}" srcOrd="0" destOrd="0" presId="urn:microsoft.com/office/officeart/2008/layout/PictureStrips"/>
    <dgm:cxn modelId="{14441886-8BF8-44CB-887F-4B376E637A2C}" type="presParOf" srcId="{21C435AD-5DD6-41A8-A0DB-45BA3D508E3C}" destId="{480C1965-B478-401D-915B-A73C33058187}" srcOrd="0" destOrd="0" presId="urn:microsoft.com/office/officeart/2008/layout/PictureStrips"/>
    <dgm:cxn modelId="{833B5841-DD32-42C8-96AF-8DC3E9347618}" type="presParOf" srcId="{21C435AD-5DD6-41A8-A0DB-45BA3D508E3C}" destId="{54CCB6B2-D837-4577-BA39-0BC4D2660113}" srcOrd="1" destOrd="0" presId="urn:microsoft.com/office/officeart/2008/layout/PictureStrips"/>
    <dgm:cxn modelId="{405BAA76-C885-47DD-AE68-5CD82AF2DEC7}" type="presParOf" srcId="{84CBBD03-8271-4599-A265-A0E59E583593}" destId="{C88358F6-6C41-4089-8758-3D8E9A155EE3}" srcOrd="1" destOrd="0" presId="urn:microsoft.com/office/officeart/2008/layout/PictureStrips"/>
    <dgm:cxn modelId="{CF669302-3973-42DD-BD1E-04C0615518DA}" type="presParOf" srcId="{84CBBD03-8271-4599-A265-A0E59E583593}" destId="{763AA50E-400B-4687-827F-B4477D8024E8}" srcOrd="2" destOrd="0" presId="urn:microsoft.com/office/officeart/2008/layout/PictureStrips"/>
    <dgm:cxn modelId="{5851A4DE-D292-4F8E-A151-34A578536F16}" type="presParOf" srcId="{763AA50E-400B-4687-827F-B4477D8024E8}" destId="{ABD0117F-701A-437F-9141-F888CBE255FA}" srcOrd="0" destOrd="0" presId="urn:microsoft.com/office/officeart/2008/layout/PictureStrips"/>
    <dgm:cxn modelId="{A451DB22-F611-4382-9F88-D7B6BA0B4E42}" type="presParOf" srcId="{763AA50E-400B-4687-827F-B4477D8024E8}" destId="{35E2DBF6-00A6-4A6C-B33B-B0D089C04F7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1/layout/RadialPictureList#2">
  <dgm:title val="قائمة صور متشعبة من فكرة أساسية"/>
  <dgm:desc val="يُستخدم لإظهار العلاقات بفكرة أساسية تظهر في الوسط. يحتوي شكل المستوى 1 على نص، في حين تحتوي كافة أشكال المستوى 2 على صورة مع نص موافق لها. يمكن استخدام أربع صور من المستوى 2 كحد أقصى.  ولا يتم عرض الصور غير المستخدَمة، إلا أنها تبقى متوفرة إذا قمت بالتبديل بين التخطيطات. إنه ملائم للاستخدام مع مجموعة صغيرة من نصوص المستوى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2B57952-D18A-4D1A-9AF0-E1CDDDFE8E1D}" type="datetimeFigureOut">
              <a:rPr lang="ar-SA" smtClean="0"/>
              <a:pPr/>
              <a:t>18/07/1436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1F9E300-F0CE-4293-BC9A-9E13A0A003AC}" type="slidenum">
              <a:rPr lang="ar-SA" smtClean="0"/>
              <a:pPr/>
              <a:t>‹#›</a:t>
            </a:fld>
            <a:endParaRPr lang="ar-SA"/>
          </a:p>
        </p:txBody>
      </p:sp>
    </p:spTree>
    <p:extLst>
      <p:ext uri="{BB962C8B-B14F-4D97-AF65-F5344CB8AC3E}">
        <p14:creationId xmlns:p14="http://schemas.microsoft.com/office/powerpoint/2010/main" val="14122408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51F9E300-F0CE-4293-BC9A-9E13A0A003AC}" type="slidenum">
              <a:rPr lang="ar-SA" smtClean="0"/>
              <a:pPr/>
              <a:t>1</a:t>
            </a:fld>
            <a:endParaRPr lang="ar-SA"/>
          </a:p>
        </p:txBody>
      </p:sp>
    </p:spTree>
    <p:extLst>
      <p:ext uri="{BB962C8B-B14F-4D97-AF65-F5344CB8AC3E}">
        <p14:creationId xmlns:p14="http://schemas.microsoft.com/office/powerpoint/2010/main" val="224135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51F9E300-F0CE-4293-BC9A-9E13A0A003AC}" type="slidenum">
              <a:rPr lang="ar-SA" smtClean="0"/>
              <a:pPr/>
              <a:t>34</a:t>
            </a:fld>
            <a:endParaRPr lang="ar-SA"/>
          </a:p>
        </p:txBody>
      </p:sp>
    </p:spTree>
    <p:extLst>
      <p:ext uri="{BB962C8B-B14F-4D97-AF65-F5344CB8AC3E}">
        <p14:creationId xmlns:p14="http://schemas.microsoft.com/office/powerpoint/2010/main" val="274448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51F9E300-F0CE-4293-BC9A-9E13A0A003AC}" type="slidenum">
              <a:rPr lang="ar-SA" smtClean="0"/>
              <a:pPr/>
              <a:t>35</a:t>
            </a:fld>
            <a:endParaRPr lang="ar-SA"/>
          </a:p>
        </p:txBody>
      </p:sp>
    </p:spTree>
    <p:extLst>
      <p:ext uri="{BB962C8B-B14F-4D97-AF65-F5344CB8AC3E}">
        <p14:creationId xmlns:p14="http://schemas.microsoft.com/office/powerpoint/2010/main" val="56711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1F9E300-F0CE-4293-BC9A-9E13A0A003AC}" type="slidenum">
              <a:rPr lang="ar-SA" smtClean="0"/>
              <a:pPr/>
              <a:t>59</a:t>
            </a:fld>
            <a:endParaRPr lang="ar-SA"/>
          </a:p>
        </p:txBody>
      </p:sp>
    </p:spTree>
    <p:extLst>
      <p:ext uri="{BB962C8B-B14F-4D97-AF65-F5344CB8AC3E}">
        <p14:creationId xmlns:p14="http://schemas.microsoft.com/office/powerpoint/2010/main" val="100064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9E300-F0CE-4293-BC9A-9E13A0A003AC}" type="slidenum">
              <a:rPr lang="ar-SA" smtClean="0"/>
              <a:pPr/>
              <a:t>81</a:t>
            </a:fld>
            <a:endParaRPr lang="ar-SA"/>
          </a:p>
        </p:txBody>
      </p:sp>
    </p:spTree>
    <p:extLst>
      <p:ext uri="{BB962C8B-B14F-4D97-AF65-F5344CB8AC3E}">
        <p14:creationId xmlns:p14="http://schemas.microsoft.com/office/powerpoint/2010/main" val="3648341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مستطيل مستدير الزوايا 7"/>
          <p:cNvSpPr/>
          <p:nvPr userDrawn="1"/>
        </p:nvSpPr>
        <p:spPr>
          <a:xfrm>
            <a:off x="1691680" y="-1755576"/>
            <a:ext cx="6048672" cy="8208912"/>
          </a:xfrm>
          <a:prstGeom prst="roundRect">
            <a:avLst/>
          </a:prstGeom>
          <a:solidFill>
            <a:schemeClr val="bg1"/>
          </a:solidFill>
          <a:scene3d>
            <a:camera prst="perspectiveAbove"/>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2" name="عنوان 1"/>
          <p:cNvSpPr>
            <a:spLocks noGrp="1"/>
          </p:cNvSpPr>
          <p:nvPr>
            <p:ph type="ctrTitle"/>
          </p:nvPr>
        </p:nvSpPr>
        <p:spPr>
          <a:xfrm>
            <a:off x="1691680" y="3717032"/>
            <a:ext cx="6048672" cy="1470025"/>
          </a:xfrm>
        </p:spPr>
        <p:txBody>
          <a:bodyPr>
            <a:normAutofit/>
          </a:bodyPr>
          <a:lstStyle>
            <a:lvl1pPr>
              <a:defRPr sz="3200">
                <a:cs typeface="PT Bold Heading" pitchFamily="2" charset="-78"/>
              </a:defRPr>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691680" y="5229200"/>
            <a:ext cx="6048672" cy="888504"/>
          </a:xfrm>
        </p:spPr>
        <p:txBody>
          <a:bodyPr>
            <a:normAutofit/>
          </a:bodyPr>
          <a:lstStyle>
            <a:lvl1pPr marL="0" indent="0" algn="ctr">
              <a:buNone/>
              <a:defRPr sz="2400">
                <a:solidFill>
                  <a:schemeClr val="tx2"/>
                </a:solidFill>
                <a:cs typeface="AL-Mohanad Black" pitchFamily="2"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dirty="0" smtClean="0"/>
              <a:t>انقر لتحرير نمط العنوان الثانوي الرئيسي</a:t>
            </a:r>
            <a:endParaRPr lang="ar-SA" dirty="0"/>
          </a:p>
        </p:txBody>
      </p:sp>
      <p:pic>
        <p:nvPicPr>
          <p:cNvPr id="4" name="صورة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47864" y="-171400"/>
            <a:ext cx="2881105" cy="3609423"/>
          </a:xfrm>
          <a:prstGeom prst="rect">
            <a:avLst/>
          </a:prstGeom>
        </p:spPr>
      </p:pic>
    </p:spTree>
    <p:extLst>
      <p:ext uri="{BB962C8B-B14F-4D97-AF65-F5344CB8AC3E}">
        <p14:creationId xmlns:p14="http://schemas.microsoft.com/office/powerpoint/2010/main" val="2373170965"/>
      </p:ext>
    </p:extLst>
  </p:cSld>
  <p:clrMapOvr>
    <a:masterClrMapping/>
  </p:clrMapOvr>
  <p:transition spd="slow">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526D6CE-BFFA-4BD1-AD85-E659917EA0DB}" type="datetimeFigureOut">
              <a:rPr lang="ar-SA" smtClean="0"/>
              <a:pPr/>
              <a:t>18/07/1436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E4160C2-98BF-4A7D-AB2F-D6E635C9841C}" type="slidenum">
              <a:rPr lang="ar-SA" smtClean="0"/>
              <a:pPr/>
              <a:t>‹#›</a:t>
            </a:fld>
            <a:endParaRPr lang="ar-SA"/>
          </a:p>
        </p:txBody>
      </p:sp>
    </p:spTree>
    <p:extLst>
      <p:ext uri="{BB962C8B-B14F-4D97-AF65-F5344CB8AC3E}">
        <p14:creationId xmlns:p14="http://schemas.microsoft.com/office/powerpoint/2010/main" val="2171213548"/>
      </p:ext>
    </p:extLst>
  </p:cSld>
  <p:clrMapOvr>
    <a:masterClrMapping/>
  </p:clrMapOvr>
  <p:transition spd="slow">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526D6CE-BFFA-4BD1-AD85-E659917EA0DB}" type="datetimeFigureOut">
              <a:rPr lang="ar-SA" smtClean="0"/>
              <a:pPr/>
              <a:t>18/07/1436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E4160C2-98BF-4A7D-AB2F-D6E635C9841C}" type="slidenum">
              <a:rPr lang="ar-SA" smtClean="0"/>
              <a:pPr/>
              <a:t>‹#›</a:t>
            </a:fld>
            <a:endParaRPr lang="ar-SA"/>
          </a:p>
        </p:txBody>
      </p:sp>
    </p:spTree>
    <p:extLst>
      <p:ext uri="{BB962C8B-B14F-4D97-AF65-F5344CB8AC3E}">
        <p14:creationId xmlns:p14="http://schemas.microsoft.com/office/powerpoint/2010/main" val="3265435832"/>
      </p:ext>
    </p:extLst>
  </p:cSld>
  <p:clrMapOvr>
    <a:masterClrMapping/>
  </p:clrMapOvr>
  <p:transition spd="slow">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526D6CE-BFFA-4BD1-AD85-E659917EA0DB}" type="datetimeFigureOut">
              <a:rPr lang="ar-SA" smtClean="0"/>
              <a:pPr/>
              <a:t>18/07/1436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E4160C2-98BF-4A7D-AB2F-D6E635C9841C}" type="slidenum">
              <a:rPr lang="ar-SA" smtClean="0"/>
              <a:pPr/>
              <a:t>‹#›</a:t>
            </a:fld>
            <a:endParaRPr lang="ar-SA"/>
          </a:p>
        </p:txBody>
      </p:sp>
    </p:spTree>
    <p:extLst>
      <p:ext uri="{BB962C8B-B14F-4D97-AF65-F5344CB8AC3E}">
        <p14:creationId xmlns:p14="http://schemas.microsoft.com/office/powerpoint/2010/main" val="3088149504"/>
      </p:ext>
    </p:extLst>
  </p:cSld>
  <p:clrMapOvr>
    <a:masterClrMapping/>
  </p:clrMapOvr>
  <p:transition spd="slow">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526D6CE-BFFA-4BD1-AD85-E659917EA0DB}" type="datetimeFigureOut">
              <a:rPr lang="ar-SA" smtClean="0"/>
              <a:pPr/>
              <a:t>18/07/1436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E4160C2-98BF-4A7D-AB2F-D6E635C9841C}" type="slidenum">
              <a:rPr lang="ar-SA" smtClean="0"/>
              <a:pPr/>
              <a:t>‹#›</a:t>
            </a:fld>
            <a:endParaRPr lang="ar-SA"/>
          </a:p>
        </p:txBody>
      </p:sp>
    </p:spTree>
    <p:extLst>
      <p:ext uri="{BB962C8B-B14F-4D97-AF65-F5344CB8AC3E}">
        <p14:creationId xmlns:p14="http://schemas.microsoft.com/office/powerpoint/2010/main" val="3396032201"/>
      </p:ext>
    </p:extLst>
  </p:cSld>
  <p:clrMapOvr>
    <a:masterClrMapping/>
  </p:clrMapOvr>
  <p:transition spd="slow">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526D6CE-BFFA-4BD1-AD85-E659917EA0DB}" type="datetimeFigureOut">
              <a:rPr lang="ar-SA" smtClean="0"/>
              <a:pPr/>
              <a:t>18/07/1436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E4160C2-98BF-4A7D-AB2F-D6E635C9841C}" type="slidenum">
              <a:rPr lang="ar-SA" smtClean="0"/>
              <a:pPr/>
              <a:t>‹#›</a:t>
            </a:fld>
            <a:endParaRPr lang="ar-SA"/>
          </a:p>
        </p:txBody>
      </p:sp>
    </p:spTree>
    <p:extLst>
      <p:ext uri="{BB962C8B-B14F-4D97-AF65-F5344CB8AC3E}">
        <p14:creationId xmlns:p14="http://schemas.microsoft.com/office/powerpoint/2010/main" val="3482119394"/>
      </p:ext>
    </p:extLst>
  </p:cSld>
  <p:clrMapOvr>
    <a:masterClrMapping/>
  </p:clrMapOvr>
  <p:transition spd="slow">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526D6CE-BFFA-4BD1-AD85-E659917EA0DB}" type="datetimeFigureOut">
              <a:rPr lang="ar-SA" smtClean="0"/>
              <a:pPr/>
              <a:t>18/07/1436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E4160C2-98BF-4A7D-AB2F-D6E635C9841C}" type="slidenum">
              <a:rPr lang="ar-SA" smtClean="0"/>
              <a:pPr/>
              <a:t>‹#›</a:t>
            </a:fld>
            <a:endParaRPr lang="ar-SA"/>
          </a:p>
        </p:txBody>
      </p:sp>
    </p:spTree>
    <p:extLst>
      <p:ext uri="{BB962C8B-B14F-4D97-AF65-F5344CB8AC3E}">
        <p14:creationId xmlns:p14="http://schemas.microsoft.com/office/powerpoint/2010/main" val="1390066272"/>
      </p:ext>
    </p:extLst>
  </p:cSld>
  <p:clrMapOvr>
    <a:masterClrMapping/>
  </p:clrMapOvr>
  <p:transition spd="slow">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74638"/>
            <a:ext cx="7704856" cy="634082"/>
          </a:xfrm>
        </p:spPr>
        <p:txBody>
          <a:bodyPr>
            <a:noAutofit/>
          </a:bodyPr>
          <a:lstStyle>
            <a:lvl1pPr>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lack" pitchFamily="2" charset="-78"/>
              </a:defRPr>
            </a:lvl1pPr>
          </a:lstStyle>
          <a:p>
            <a:r>
              <a:rPr lang="ar-SA" dirty="0" smtClean="0"/>
              <a:t>انقر لتحرير نمط العنوان الرئيسي</a:t>
            </a:r>
            <a:endParaRPr lang="ar-SA" dirty="0"/>
          </a:p>
        </p:txBody>
      </p:sp>
      <p:sp>
        <p:nvSpPr>
          <p:cNvPr id="3" name="عنصر نائب للمحتوى 2"/>
          <p:cNvSpPr>
            <a:spLocks noGrp="1"/>
          </p:cNvSpPr>
          <p:nvPr>
            <p:ph idx="1"/>
          </p:nvPr>
        </p:nvSpPr>
        <p:spPr>
          <a:xfrm>
            <a:off x="611560" y="1052736"/>
            <a:ext cx="7920880" cy="5040560"/>
          </a:xfrm>
        </p:spPr>
        <p:txBody>
          <a:bodyPr>
            <a:normAutofit/>
          </a:bodyPr>
          <a:lstStyle>
            <a:lvl1pPr algn="justLow">
              <a:defRPr sz="2400">
                <a:cs typeface="AL-Mohanad Black" pitchFamily="2" charset="-78"/>
              </a:defRPr>
            </a:lvl1pPr>
            <a:lvl2pPr algn="justLow">
              <a:defRPr sz="2000">
                <a:cs typeface="AL-Mohanad Black" pitchFamily="2" charset="-78"/>
              </a:defRPr>
            </a:lvl2pPr>
            <a:lvl3pPr algn="justLow">
              <a:defRPr sz="1800">
                <a:cs typeface="AL-Mohanad Black" pitchFamily="2" charset="-78"/>
              </a:defRPr>
            </a:lvl3pPr>
            <a:lvl4pPr algn="justLow">
              <a:defRPr sz="1600">
                <a:cs typeface="AL-Mohanad Black" pitchFamily="2" charset="-78"/>
              </a:defRPr>
            </a:lvl4pPr>
            <a:lvl5pPr algn="justLow">
              <a:defRPr sz="1600">
                <a:cs typeface="AL-Mohanad Black" pitchFamily="2" charset="-78"/>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مخطط انسيابي: استخراج 6">
            <a:hlinkClick r:id="" action="ppaction://hlinkshowjump?jump=nextslide"/>
          </p:cNvPr>
          <p:cNvSpPr/>
          <p:nvPr userDrawn="1"/>
        </p:nvSpPr>
        <p:spPr>
          <a:xfrm rot="16200000">
            <a:off x="3959933" y="6345324"/>
            <a:ext cx="432048" cy="360040"/>
          </a:xfrm>
          <a:prstGeom prst="flowChartExtra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8" name="مخطط انسيابي: استخراج 7">
            <a:hlinkClick r:id="" action="ppaction://hlinkshowjump?jump=previousslide"/>
          </p:cNvPr>
          <p:cNvSpPr/>
          <p:nvPr userDrawn="1"/>
        </p:nvSpPr>
        <p:spPr>
          <a:xfrm rot="5400000" flipH="1">
            <a:off x="5121238" y="6345324"/>
            <a:ext cx="432048" cy="360040"/>
          </a:xfrm>
          <a:prstGeom prst="flowChartExtra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250471284"/>
      </p:ext>
    </p:extLst>
  </p:cSld>
  <p:clrMapOvr>
    <a:masterClrMapping/>
  </p:clrMapOvr>
  <p:transition spd="slow">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المشكلا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74638"/>
            <a:ext cx="7704856" cy="634082"/>
          </a:xfrm>
        </p:spPr>
        <p:txBody>
          <a:bodyPr>
            <a:noAutofit/>
          </a:bodyPr>
          <a:lstStyle>
            <a:lvl1pPr>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lack" pitchFamily="2" charset="-78"/>
              </a:defRPr>
            </a:lvl1pPr>
          </a:lstStyle>
          <a:p>
            <a:r>
              <a:rPr lang="ar-SA" dirty="0" smtClean="0"/>
              <a:t>انقر لتحرير نمط العنوان الرئيسي</a:t>
            </a:r>
            <a:endParaRPr lang="ar-SA" dirty="0"/>
          </a:p>
        </p:txBody>
      </p:sp>
      <p:sp>
        <p:nvSpPr>
          <p:cNvPr id="3" name="عنصر نائب للمحتوى 2"/>
          <p:cNvSpPr>
            <a:spLocks noGrp="1"/>
          </p:cNvSpPr>
          <p:nvPr>
            <p:ph idx="1"/>
          </p:nvPr>
        </p:nvSpPr>
        <p:spPr>
          <a:xfrm>
            <a:off x="611560" y="1052736"/>
            <a:ext cx="7920880" cy="5040560"/>
          </a:xfrm>
        </p:spPr>
        <p:txBody>
          <a:bodyPr>
            <a:normAutofit/>
          </a:bodyPr>
          <a:lstStyle>
            <a:lvl1pPr algn="justLow">
              <a:defRPr sz="2400">
                <a:cs typeface="AL-Mohanad Black" pitchFamily="2" charset="-78"/>
              </a:defRPr>
            </a:lvl1pPr>
            <a:lvl2pPr algn="justLow">
              <a:defRPr sz="2000">
                <a:cs typeface="AL-Mohanad Black" pitchFamily="2" charset="-78"/>
              </a:defRPr>
            </a:lvl2pPr>
            <a:lvl3pPr algn="justLow">
              <a:defRPr sz="1800">
                <a:cs typeface="AL-Mohanad Black" pitchFamily="2" charset="-78"/>
              </a:defRPr>
            </a:lvl3pPr>
            <a:lvl4pPr algn="justLow">
              <a:defRPr sz="1600">
                <a:cs typeface="AL-Mohanad Black" pitchFamily="2" charset="-78"/>
              </a:defRPr>
            </a:lvl4pPr>
            <a:lvl5pPr algn="justLow">
              <a:defRPr sz="1600">
                <a:cs typeface="AL-Mohanad Black" pitchFamily="2" charset="-78"/>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مخطط انسيابي: استخراج 6"/>
          <p:cNvSpPr/>
          <p:nvPr userDrawn="1"/>
        </p:nvSpPr>
        <p:spPr>
          <a:xfrm rot="16200000">
            <a:off x="3959933" y="6345324"/>
            <a:ext cx="432048" cy="360040"/>
          </a:xfrm>
          <a:prstGeom prst="flowChartExtract">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8" name="مخطط انسيابي: استخراج 7"/>
          <p:cNvSpPr/>
          <p:nvPr userDrawn="1"/>
        </p:nvSpPr>
        <p:spPr>
          <a:xfrm rot="5400000" flipH="1">
            <a:off x="5121238" y="6345324"/>
            <a:ext cx="432048" cy="360040"/>
          </a:xfrm>
          <a:prstGeom prst="flowChartExtract">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4" name="مستطيل 3">
            <a:hlinkClick r:id="rId3" action="ppaction://hlinksldjump"/>
          </p:cNvPr>
          <p:cNvSpPr/>
          <p:nvPr userDrawn="1"/>
        </p:nvSpPr>
        <p:spPr>
          <a:xfrm>
            <a:off x="4499993" y="6309320"/>
            <a:ext cx="576063" cy="432048"/>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dirty="0" smtClean="0">
                <a:solidFill>
                  <a:schemeClr val="accent5">
                    <a:lumMod val="50000"/>
                  </a:schemeClr>
                </a:solidFill>
                <a:cs typeface="AL-Mohanad Black" pitchFamily="2" charset="-78"/>
              </a:rPr>
              <a:t>عودة</a:t>
            </a:r>
            <a:endParaRPr lang="ar-SA" dirty="0">
              <a:solidFill>
                <a:schemeClr val="accent5">
                  <a:lumMod val="50000"/>
                </a:schemeClr>
              </a:solidFill>
              <a:cs typeface="AL-Mohanad Black" pitchFamily="2" charset="-78"/>
            </a:endParaRPr>
          </a:p>
        </p:txBody>
      </p:sp>
    </p:spTree>
    <p:extLst>
      <p:ext uri="{BB962C8B-B14F-4D97-AF65-F5344CB8AC3E}">
        <p14:creationId xmlns:p14="http://schemas.microsoft.com/office/powerpoint/2010/main" val="3044703996"/>
      </p:ext>
    </p:extLst>
  </p:cSld>
  <p:clrMapOvr>
    <a:masterClrMapping/>
  </p:clrMapOvr>
  <p:transition spd="slow">
    <p:pull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التحديا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74638"/>
            <a:ext cx="7704856" cy="634082"/>
          </a:xfrm>
        </p:spPr>
        <p:txBody>
          <a:bodyPr>
            <a:noAutofit/>
          </a:bodyPr>
          <a:lstStyle>
            <a:lvl1pPr>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lack" pitchFamily="2" charset="-78"/>
              </a:defRPr>
            </a:lvl1pPr>
          </a:lstStyle>
          <a:p>
            <a:r>
              <a:rPr lang="ar-SA" dirty="0" smtClean="0"/>
              <a:t>انقر لتحرير نمط العنوان الرئيسي</a:t>
            </a:r>
            <a:endParaRPr lang="ar-SA" dirty="0"/>
          </a:p>
        </p:txBody>
      </p:sp>
      <p:sp>
        <p:nvSpPr>
          <p:cNvPr id="3" name="عنصر نائب للمحتوى 2"/>
          <p:cNvSpPr>
            <a:spLocks noGrp="1"/>
          </p:cNvSpPr>
          <p:nvPr>
            <p:ph idx="1"/>
          </p:nvPr>
        </p:nvSpPr>
        <p:spPr>
          <a:xfrm>
            <a:off x="611560" y="1052736"/>
            <a:ext cx="7920880" cy="5040560"/>
          </a:xfrm>
        </p:spPr>
        <p:txBody>
          <a:bodyPr>
            <a:normAutofit/>
          </a:bodyPr>
          <a:lstStyle>
            <a:lvl1pPr algn="justLow">
              <a:defRPr sz="2400">
                <a:cs typeface="AL-Mohanad Black" pitchFamily="2" charset="-78"/>
              </a:defRPr>
            </a:lvl1pPr>
            <a:lvl2pPr algn="justLow">
              <a:defRPr sz="2000">
                <a:cs typeface="AL-Mohanad Black" pitchFamily="2" charset="-78"/>
              </a:defRPr>
            </a:lvl2pPr>
            <a:lvl3pPr algn="justLow">
              <a:defRPr sz="1800">
                <a:cs typeface="AL-Mohanad Black" pitchFamily="2" charset="-78"/>
              </a:defRPr>
            </a:lvl3pPr>
            <a:lvl4pPr algn="justLow">
              <a:defRPr sz="1600">
                <a:cs typeface="AL-Mohanad Black" pitchFamily="2" charset="-78"/>
              </a:defRPr>
            </a:lvl4pPr>
            <a:lvl5pPr algn="justLow">
              <a:defRPr sz="1600">
                <a:cs typeface="AL-Mohanad Black" pitchFamily="2" charset="-78"/>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مخطط انسيابي: استخراج 6"/>
          <p:cNvSpPr/>
          <p:nvPr userDrawn="1"/>
        </p:nvSpPr>
        <p:spPr>
          <a:xfrm rot="16200000">
            <a:off x="3959933" y="6345324"/>
            <a:ext cx="432048" cy="360040"/>
          </a:xfrm>
          <a:prstGeom prst="flowChartExtract">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8" name="مخطط انسيابي: استخراج 7"/>
          <p:cNvSpPr/>
          <p:nvPr userDrawn="1"/>
        </p:nvSpPr>
        <p:spPr>
          <a:xfrm rot="5400000" flipH="1">
            <a:off x="5121238" y="6345324"/>
            <a:ext cx="432048" cy="360040"/>
          </a:xfrm>
          <a:prstGeom prst="flowChartExtract">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4" name="مستطيل 3">
            <a:hlinkClick r:id="rId3" action="ppaction://hlinksldjump"/>
          </p:cNvPr>
          <p:cNvSpPr/>
          <p:nvPr userDrawn="1"/>
        </p:nvSpPr>
        <p:spPr>
          <a:xfrm>
            <a:off x="4499993" y="6309320"/>
            <a:ext cx="576063" cy="432048"/>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dirty="0" smtClean="0">
                <a:solidFill>
                  <a:schemeClr val="accent5">
                    <a:lumMod val="50000"/>
                  </a:schemeClr>
                </a:solidFill>
                <a:cs typeface="AL-Mohanad Black" pitchFamily="2" charset="-78"/>
              </a:rPr>
              <a:t>عودة</a:t>
            </a:r>
            <a:endParaRPr lang="ar-SA" dirty="0">
              <a:solidFill>
                <a:schemeClr val="accent5">
                  <a:lumMod val="50000"/>
                </a:schemeClr>
              </a:solidFill>
              <a:cs typeface="AL-Mohanad Black" pitchFamily="2" charset="-78"/>
            </a:endParaRPr>
          </a:p>
        </p:txBody>
      </p:sp>
    </p:spTree>
    <p:extLst>
      <p:ext uri="{BB962C8B-B14F-4D97-AF65-F5344CB8AC3E}">
        <p14:creationId xmlns:p14="http://schemas.microsoft.com/office/powerpoint/2010/main" val="1598069166"/>
      </p:ext>
    </p:extLst>
  </p:cSld>
  <p:clrMapOvr>
    <a:masterClrMapping/>
  </p:clrMapOvr>
  <p:transition spd="slow">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74638"/>
            <a:ext cx="7704856" cy="634082"/>
          </a:xfrm>
        </p:spPr>
        <p:txBody>
          <a:bodyPr>
            <a:noAutofit/>
          </a:bodyPr>
          <a:lstStyle>
            <a:lvl1pPr>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lack" pitchFamily="2" charset="-78"/>
              </a:defRPr>
            </a:lvl1pPr>
          </a:lstStyle>
          <a:p>
            <a:r>
              <a:rPr lang="ar-SA" dirty="0" smtClean="0"/>
              <a:t>انقر لتحرير نمط العنوان الرئيسي</a:t>
            </a:r>
            <a:endParaRPr lang="ar-SA" dirty="0"/>
          </a:p>
        </p:txBody>
      </p:sp>
      <p:sp>
        <p:nvSpPr>
          <p:cNvPr id="3" name="عنصر نائب للمحتوى 2"/>
          <p:cNvSpPr>
            <a:spLocks noGrp="1"/>
          </p:cNvSpPr>
          <p:nvPr>
            <p:ph idx="1"/>
          </p:nvPr>
        </p:nvSpPr>
        <p:spPr>
          <a:xfrm>
            <a:off x="611560" y="1052736"/>
            <a:ext cx="7920880" cy="5040560"/>
          </a:xfrm>
        </p:spPr>
        <p:txBody>
          <a:bodyPr>
            <a:normAutofit/>
          </a:bodyPr>
          <a:lstStyle>
            <a:lvl1pPr algn="justLow">
              <a:defRPr sz="2400">
                <a:cs typeface="AL-Mohanad Black" pitchFamily="2" charset="-78"/>
              </a:defRPr>
            </a:lvl1pPr>
            <a:lvl2pPr algn="justLow">
              <a:defRPr sz="2000">
                <a:cs typeface="AL-Mohanad Black" pitchFamily="2" charset="-78"/>
              </a:defRPr>
            </a:lvl2pPr>
            <a:lvl3pPr algn="justLow">
              <a:defRPr sz="1800">
                <a:cs typeface="AL-Mohanad Black" pitchFamily="2" charset="-78"/>
              </a:defRPr>
            </a:lvl3pPr>
            <a:lvl4pPr algn="justLow">
              <a:defRPr sz="1600">
                <a:cs typeface="AL-Mohanad Black" pitchFamily="2" charset="-78"/>
              </a:defRPr>
            </a:lvl4pPr>
            <a:lvl5pPr algn="justLow">
              <a:defRPr sz="1600">
                <a:cs typeface="AL-Mohanad Black" pitchFamily="2" charset="-78"/>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مخطط انسيابي: استخراج 6"/>
          <p:cNvSpPr/>
          <p:nvPr userDrawn="1"/>
        </p:nvSpPr>
        <p:spPr>
          <a:xfrm rot="16200000">
            <a:off x="3959933" y="6345324"/>
            <a:ext cx="432048" cy="360040"/>
          </a:xfrm>
          <a:prstGeom prst="flowChartExtract">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8" name="مخطط انسيابي: استخراج 7">
            <a:hlinkClick r:id="" action="ppaction://hlinkshowjump?jump=previousslide"/>
          </p:cNvPr>
          <p:cNvSpPr/>
          <p:nvPr userDrawn="1"/>
        </p:nvSpPr>
        <p:spPr>
          <a:xfrm rot="5400000" flipH="1">
            <a:off x="5121238" y="6345324"/>
            <a:ext cx="432048" cy="360040"/>
          </a:xfrm>
          <a:prstGeom prst="flowChartExtra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703616647"/>
      </p:ext>
    </p:extLst>
  </p:cSld>
  <p:clrMapOvr>
    <a:masterClrMapping/>
  </p:clrMapOvr>
  <p:transition spd="slow">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74638"/>
            <a:ext cx="7704856" cy="634082"/>
          </a:xfrm>
        </p:spPr>
        <p:txBody>
          <a:bodyPr>
            <a:noAutofit/>
          </a:bodyPr>
          <a:lstStyle>
            <a:lvl1pPr>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lack" pitchFamily="2" charset="-78"/>
              </a:defRPr>
            </a:lvl1pPr>
          </a:lstStyle>
          <a:p>
            <a:r>
              <a:rPr lang="ar-SA" dirty="0" smtClean="0"/>
              <a:t>انقر لتحرير نمط العنوان الرئيسي</a:t>
            </a:r>
            <a:endParaRPr lang="ar-SA" dirty="0"/>
          </a:p>
        </p:txBody>
      </p:sp>
      <p:sp>
        <p:nvSpPr>
          <p:cNvPr id="3" name="عنصر نائب للمحتوى 2"/>
          <p:cNvSpPr>
            <a:spLocks noGrp="1"/>
          </p:cNvSpPr>
          <p:nvPr>
            <p:ph idx="1"/>
          </p:nvPr>
        </p:nvSpPr>
        <p:spPr>
          <a:xfrm>
            <a:off x="611560" y="1052736"/>
            <a:ext cx="7920880" cy="5040560"/>
          </a:xfrm>
        </p:spPr>
        <p:txBody>
          <a:bodyPr>
            <a:normAutofit/>
          </a:bodyPr>
          <a:lstStyle>
            <a:lvl1pPr algn="justLow">
              <a:defRPr sz="2400">
                <a:cs typeface="AL-Mohanad Black" pitchFamily="2" charset="-78"/>
              </a:defRPr>
            </a:lvl1pPr>
            <a:lvl2pPr algn="justLow">
              <a:defRPr sz="2000">
                <a:cs typeface="AL-Mohanad Black" pitchFamily="2" charset="-78"/>
              </a:defRPr>
            </a:lvl2pPr>
            <a:lvl3pPr algn="justLow">
              <a:defRPr sz="1800">
                <a:cs typeface="AL-Mohanad Black" pitchFamily="2" charset="-78"/>
              </a:defRPr>
            </a:lvl3pPr>
            <a:lvl4pPr algn="justLow">
              <a:defRPr sz="1600">
                <a:cs typeface="AL-Mohanad Black" pitchFamily="2" charset="-78"/>
              </a:defRPr>
            </a:lvl4pPr>
            <a:lvl5pPr algn="justLow">
              <a:defRPr sz="1600">
                <a:cs typeface="AL-Mohanad Black" pitchFamily="2" charset="-78"/>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مخطط انسيابي: استخراج 6">
            <a:hlinkClick r:id="" action="ppaction://hlinkshowjump?jump=nextslide"/>
          </p:cNvPr>
          <p:cNvSpPr/>
          <p:nvPr userDrawn="1"/>
        </p:nvSpPr>
        <p:spPr>
          <a:xfrm rot="16200000">
            <a:off x="3959933" y="6345324"/>
            <a:ext cx="432048" cy="360040"/>
          </a:xfrm>
          <a:prstGeom prst="flowChartExtra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8" name="مخطط انسيابي: استخراج 7"/>
          <p:cNvSpPr/>
          <p:nvPr userDrawn="1"/>
        </p:nvSpPr>
        <p:spPr>
          <a:xfrm rot="5400000" flipH="1">
            <a:off x="5121238" y="6345324"/>
            <a:ext cx="432048" cy="360040"/>
          </a:xfrm>
          <a:prstGeom prst="flowChartExtract">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797389736"/>
      </p:ext>
    </p:extLst>
  </p:cSld>
  <p:clrMapOvr>
    <a:masterClrMapping/>
  </p:clrMapOvr>
  <p:transition spd="slow">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526D6CE-BFFA-4BD1-AD85-E659917EA0DB}" type="datetimeFigureOut">
              <a:rPr lang="ar-SA" smtClean="0"/>
              <a:pPr/>
              <a:t>18/07/1436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E4160C2-98BF-4A7D-AB2F-D6E635C9841C}" type="slidenum">
              <a:rPr lang="ar-SA" smtClean="0"/>
              <a:pPr/>
              <a:t>‹#›</a:t>
            </a:fld>
            <a:endParaRPr lang="ar-SA"/>
          </a:p>
        </p:txBody>
      </p:sp>
    </p:spTree>
    <p:extLst>
      <p:ext uri="{BB962C8B-B14F-4D97-AF65-F5344CB8AC3E}">
        <p14:creationId xmlns:p14="http://schemas.microsoft.com/office/powerpoint/2010/main" val="101643671"/>
      </p:ext>
    </p:extLst>
  </p:cSld>
  <p:clrMapOvr>
    <a:masterClrMapping/>
  </p:clrMapOvr>
  <p:transition spd="slow">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526D6CE-BFFA-4BD1-AD85-E659917EA0DB}" type="datetimeFigureOut">
              <a:rPr lang="ar-SA" smtClean="0"/>
              <a:pPr/>
              <a:t>18/07/1436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E4160C2-98BF-4A7D-AB2F-D6E635C9841C}" type="slidenum">
              <a:rPr lang="ar-SA" smtClean="0"/>
              <a:pPr/>
              <a:t>‹#›</a:t>
            </a:fld>
            <a:endParaRPr lang="ar-SA"/>
          </a:p>
        </p:txBody>
      </p:sp>
    </p:spTree>
    <p:extLst>
      <p:ext uri="{BB962C8B-B14F-4D97-AF65-F5344CB8AC3E}">
        <p14:creationId xmlns:p14="http://schemas.microsoft.com/office/powerpoint/2010/main" val="300492682"/>
      </p:ext>
    </p:extLst>
  </p:cSld>
  <p:clrMapOvr>
    <a:masterClrMapping/>
  </p:clrMapOvr>
  <p:transition spd="slow">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526D6CE-BFFA-4BD1-AD85-E659917EA0DB}" type="datetimeFigureOut">
              <a:rPr lang="ar-SA" smtClean="0"/>
              <a:pPr/>
              <a:t>18/07/1436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E4160C2-98BF-4A7D-AB2F-D6E635C9841C}" type="slidenum">
              <a:rPr lang="ar-SA" smtClean="0"/>
              <a:pPr/>
              <a:t>‹#›</a:t>
            </a:fld>
            <a:endParaRPr lang="ar-SA"/>
          </a:p>
        </p:txBody>
      </p:sp>
    </p:spTree>
    <p:extLst>
      <p:ext uri="{BB962C8B-B14F-4D97-AF65-F5344CB8AC3E}">
        <p14:creationId xmlns:p14="http://schemas.microsoft.com/office/powerpoint/2010/main" val="4080330361"/>
      </p:ext>
    </p:extLst>
  </p:cSld>
  <p:clrMapOvr>
    <a:masterClrMapping/>
  </p:clrMapOvr>
  <p:transition spd="slow">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526D6CE-BFFA-4BD1-AD85-E659917EA0DB}" type="datetimeFigureOut">
              <a:rPr lang="ar-SA" smtClean="0"/>
              <a:pPr/>
              <a:t>18/07/1436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E4160C2-98BF-4A7D-AB2F-D6E635C9841C}" type="slidenum">
              <a:rPr lang="ar-SA" smtClean="0"/>
              <a:pPr/>
              <a:t>‹#›</a:t>
            </a:fld>
            <a:endParaRPr lang="ar-SA"/>
          </a:p>
        </p:txBody>
      </p:sp>
    </p:spTree>
    <p:extLst>
      <p:ext uri="{BB962C8B-B14F-4D97-AF65-F5344CB8AC3E}">
        <p14:creationId xmlns:p14="http://schemas.microsoft.com/office/powerpoint/2010/main" val="735293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61" r:id="rId5"/>
    <p:sldLayoutId id="214748366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ransition spd="slow">
    <p:pull dir="rd"/>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hyperlink" Target="file:///D:\&#1605;&#1575;&#1580;&#1587;&#1578;&#1610;&#1585;%20-%20&#1575;&#1604;&#1605;&#1587;&#1578;&#1608;&#1609;%20&#1575;&#1604;&#1579;&#1575;&#1604;&#1579;\&#1578;&#1602;&#1606;&#1610;&#1575;&#1578;%20&#1575;&#1604;&#1578;&#1593;&#1604;&#1610;&#1605;\&#1581;&#1602;&#1610;&#1576;&#1577;%20-%20&#1575;&#1604;&#1608;&#1575;&#1602;&#1593;%20&#1575;&#1604;&#1605;&#1593;&#1586;&#1617;&#1586;\&#1575;&#1604;&#1608;&#1575;&#1602;&#1593;%20&#1575;&#1604;&#1605;&#1593;&#1586;&#1586;.webm" TargetMode="External"/><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5.png"/><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3" Type="http://schemas.openxmlformats.org/officeDocument/2006/relationships/hyperlink" Target="file:///D:\&#1605;&#1575;&#1580;&#1587;&#1578;&#1610;&#1585;%20-%20&#1575;&#1604;&#1605;&#1587;&#1578;&#1608;&#1609;%20&#1575;&#1604;&#1579;&#1575;&#1604;&#1579;\&#1578;&#1602;&#1606;&#1610;&#1575;&#1578;%20&#1575;&#1604;&#1578;&#1593;&#1604;&#1610;&#1605;\&#1581;&#1602;&#1610;&#1576;&#1577;%20-%20&#1575;&#1604;&#1608;&#1575;&#1602;&#1593;%20&#1575;&#1604;&#1605;&#1593;&#1586;&#1617;&#1586;\&#1578;&#1580;&#1575;&#1585;&#1576;%20&#1575;&#1604;&#1608;&#1575;&#1602;&#1593;%20&#1575;&#1604;&#1605;&#1593;&#1586;&#1586;.mp4" TargetMode="External"/><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 Target="slide67.xml"/><Relationship Id="rId1" Type="http://schemas.openxmlformats.org/officeDocument/2006/relationships/slideLayout" Target="../slideLayouts/slideLayout11.xml"/><Relationship Id="rId5" Type="http://schemas.openxmlformats.org/officeDocument/2006/relationships/slide" Target="slide73.xml"/><Relationship Id="rId4" Type="http://schemas.openxmlformats.org/officeDocument/2006/relationships/slide" Target="slide69.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jpeg"/><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8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52.png"/><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17" descr="C:\Users\PC\Pictures\AR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p:spPr>
      </p:pic>
    </p:spTree>
  </p:cSld>
  <p:clrMapOvr>
    <a:masterClrMapping/>
  </p:clrMapOvr>
  <p:transition spd="slow">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7888" y="0"/>
            <a:ext cx="9144000" cy="6858000"/>
          </a:xfrm>
          <a:prstGeom prst="rect">
            <a:avLst/>
          </a:prstGeom>
          <a:noFill/>
        </p:spPr>
      </p:pic>
      <p:sp>
        <p:nvSpPr>
          <p:cNvPr id="2" name="Rectangle 1"/>
          <p:cNvSpPr/>
          <p:nvPr/>
        </p:nvSpPr>
        <p:spPr>
          <a:xfrm>
            <a:off x="1907704" y="2564904"/>
            <a:ext cx="4950296" cy="1077218"/>
          </a:xfrm>
          <a:prstGeom prst="rect">
            <a:avLst/>
          </a:prstGeom>
        </p:spPr>
        <p:txBody>
          <a:bodyPr wrap="square">
            <a:spAutoFit/>
          </a:bodyPr>
          <a:lstStyle/>
          <a:p>
            <a:pPr lvl="0" algn="ctr">
              <a:spcBef>
                <a:spcPct val="0"/>
              </a:spcBef>
              <a:defRPr/>
            </a:pPr>
            <a:r>
              <a:rPr lang="ar-SA" sz="3200" b="1" dirty="0">
                <a:latin typeface="Traditional Arabic" panose="02020603050405020304" pitchFamily="18" charset="-78"/>
                <a:cs typeface="AL-Mohanad Black" charset="-78"/>
              </a:rPr>
              <a:t>ماذا نقصد بـ تقنية الواقع المعزّز ؟</a:t>
            </a:r>
            <a:r>
              <a:rPr lang="en-US" sz="3200" b="1" dirty="0">
                <a:latin typeface="Traditional Arabic" panose="02020603050405020304" pitchFamily="18" charset="-78"/>
                <a:cs typeface="AL-Mohanad Black" charset="-78"/>
              </a:rPr>
              <a:t/>
            </a:r>
            <a:br>
              <a:rPr lang="en-US" sz="3200" b="1" dirty="0">
                <a:latin typeface="Traditional Arabic" panose="02020603050405020304" pitchFamily="18" charset="-78"/>
                <a:cs typeface="AL-Mohanad Black" charset="-78"/>
              </a:rPr>
            </a:br>
            <a:r>
              <a:rPr lang="en-US" sz="3200" b="1" dirty="0">
                <a:solidFill>
                  <a:srgbClr val="FF0000"/>
                </a:solidFill>
                <a:latin typeface="Traditional Arabic" panose="02020603050405020304" pitchFamily="18" charset="-78"/>
                <a:cs typeface="AL-Mohanad Black" panose="020B0604020202020204" charset="-78"/>
              </a:rPr>
              <a:t>Augmented Reality</a:t>
            </a:r>
          </a:p>
        </p:txBody>
      </p:sp>
      <p:pic>
        <p:nvPicPr>
          <p:cNvPr id="5" name="Picture 2" descr="http://gabhasalafia.com/wp-content/uploads/2014/03/Community-Group-e1350594417790-1024x8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4725143"/>
            <a:ext cx="4597400" cy="20990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Explosion 2 5"/>
          <p:cNvSpPr/>
          <p:nvPr/>
        </p:nvSpPr>
        <p:spPr>
          <a:xfrm>
            <a:off x="345604" y="4411148"/>
            <a:ext cx="3124200" cy="2413000"/>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400" b="1" dirty="0" smtClean="0">
                <a:latin typeface="Traditional Arabic" panose="02020603050405020304" pitchFamily="18" charset="-78"/>
                <a:cs typeface="Traditional Arabic" panose="02020603050405020304" pitchFamily="18" charset="-78"/>
              </a:rPr>
              <a:t>استراتيجية العصف الذهني</a:t>
            </a:r>
            <a:endParaRPr lang="en-US" sz="24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32503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4" name="Rectangle 1"/>
          <p:cNvSpPr/>
          <p:nvPr/>
        </p:nvSpPr>
        <p:spPr>
          <a:xfrm>
            <a:off x="1003300" y="2154535"/>
            <a:ext cx="7140600" cy="3785652"/>
          </a:xfrm>
          <a:prstGeom prst="rect">
            <a:avLst/>
          </a:prstGeom>
        </p:spPr>
        <p:txBody>
          <a:bodyPr wrap="square">
            <a:spAutoFit/>
          </a:bodyPr>
          <a:lstStyle/>
          <a:p>
            <a:pPr algn="just" rtl="1"/>
            <a:r>
              <a:rPr lang="ar-SA" sz="4000" b="1" u="sng" dirty="0" smtClean="0">
                <a:solidFill>
                  <a:srgbClr val="C00000"/>
                </a:solidFill>
                <a:latin typeface="Traditional Arabic" panose="02020603050405020304" pitchFamily="18" charset="-78"/>
                <a:cs typeface="AL-Mohanad Black" charset="-78"/>
              </a:rPr>
              <a:t>تعريف </a:t>
            </a:r>
            <a:r>
              <a:rPr lang="ar-SA" sz="4000" b="1" u="sng" dirty="0">
                <a:solidFill>
                  <a:srgbClr val="C00000"/>
                </a:solidFill>
                <a:latin typeface="Traditional Arabic" panose="02020603050405020304" pitchFamily="18" charset="-78"/>
                <a:cs typeface="AL-Mohanad Black" charset="-78"/>
              </a:rPr>
              <a:t>الباحثات </a:t>
            </a:r>
            <a:r>
              <a:rPr lang="ar-SA" sz="4000" b="1" u="sng" dirty="0" smtClean="0">
                <a:solidFill>
                  <a:srgbClr val="C00000"/>
                </a:solidFill>
                <a:latin typeface="Traditional Arabic" panose="02020603050405020304" pitchFamily="18" charset="-78"/>
                <a:cs typeface="AL-Mohanad Black" charset="-78"/>
              </a:rPr>
              <a:t>لتقنية </a:t>
            </a:r>
            <a:r>
              <a:rPr lang="ar-SA" sz="4000" b="1" u="sng" dirty="0">
                <a:solidFill>
                  <a:srgbClr val="C00000"/>
                </a:solidFill>
                <a:latin typeface="Traditional Arabic" panose="02020603050405020304" pitchFamily="18" charset="-78"/>
                <a:cs typeface="AL-Mohanad Black" charset="-78"/>
              </a:rPr>
              <a:t>الواقع المعزّز </a:t>
            </a:r>
            <a:r>
              <a:rPr lang="ar-SA" sz="4000" b="1" dirty="0" smtClean="0">
                <a:solidFill>
                  <a:srgbClr val="C00000"/>
                </a:solidFill>
                <a:latin typeface="Traditional Arabic" panose="02020603050405020304" pitchFamily="18" charset="-78"/>
                <a:cs typeface="AL-Mohanad Black" charset="-78"/>
              </a:rPr>
              <a:t>:          </a:t>
            </a:r>
            <a:r>
              <a:rPr lang="ar-SA" sz="4000" dirty="0" smtClean="0">
                <a:latin typeface="Traditional Arabic" panose="02020603050405020304" pitchFamily="18" charset="-78"/>
                <a:cs typeface="AL-Mohanad Black" charset="-78"/>
              </a:rPr>
              <a:t>"</a:t>
            </a:r>
            <a:r>
              <a:rPr lang="ar-SA" sz="4000" b="1" dirty="0" smtClean="0">
                <a:latin typeface="Traditional Arabic" panose="02020603050405020304" pitchFamily="18" charset="-78"/>
                <a:cs typeface="AL-Mohanad Black" charset="-78"/>
              </a:rPr>
              <a:t>طريقة </a:t>
            </a:r>
            <a:r>
              <a:rPr lang="ar-SA" sz="4000" b="1" dirty="0">
                <a:latin typeface="Traditional Arabic" panose="02020603050405020304" pitchFamily="18" charset="-78"/>
                <a:cs typeface="AL-Mohanad Black" charset="-78"/>
              </a:rPr>
              <a:t>تفاعل بين العالم الحقيقي والمحتوى الرقمي باستخدام التقنية في توظيف أساليب وبرامج متخصصة فيظهر الواقع الإفتراضي مرتبطاً بالبيئة </a:t>
            </a:r>
            <a:r>
              <a:rPr lang="ar-SA" sz="4000" b="1" dirty="0" smtClean="0">
                <a:latin typeface="Traditional Arabic" panose="02020603050405020304" pitchFamily="18" charset="-78"/>
                <a:cs typeface="AL-Mohanad Black" charset="-78"/>
              </a:rPr>
              <a:t>الحقيقية" </a:t>
            </a:r>
            <a:r>
              <a:rPr lang="ar-SA" sz="4000" b="1" dirty="0">
                <a:cs typeface="AL-Mohanad Black" charset="-78"/>
              </a:rPr>
              <a:t>.</a:t>
            </a:r>
            <a:endParaRPr lang="en-US" sz="4000" b="1" dirty="0">
              <a:cs typeface="AL-Mohanad Black"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5" name="Title 1"/>
          <p:cNvSpPr txBox="1">
            <a:spLocks/>
          </p:cNvSpPr>
          <p:nvPr/>
        </p:nvSpPr>
        <p:spPr>
          <a:xfrm>
            <a:off x="1435100" y="368300"/>
            <a:ext cx="6494486" cy="1041400"/>
          </a:xfrm>
          <a:prstGeom prst="rect">
            <a:avLst/>
          </a:prstGeom>
        </p:spPr>
        <p:txBody>
          <a:bodyPr>
            <a:normAutofit fontScale="92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rgbClr val="C00000"/>
                </a:solidFill>
                <a:effectLst/>
                <a:uLnTx/>
                <a:uFillTx/>
                <a:latin typeface="Traditional Arabic" panose="02020603050405020304" pitchFamily="18" charset="-78"/>
                <a:ea typeface="+mj-ea"/>
                <a:cs typeface="AL-Mohanad Black" charset="-78"/>
              </a:rPr>
              <a:t>مراحل تطوّر تقنية الواقع المعزّز :</a:t>
            </a:r>
            <a:endParaRPr kumimoji="0" lang="en-US" sz="4800" b="1" i="0" u="none" strike="noStrike" kern="1200" cap="none" spc="0" normalizeH="0" baseline="0" noProof="0" dirty="0">
              <a:ln>
                <a:noFill/>
              </a:ln>
              <a:solidFill>
                <a:srgbClr val="C00000"/>
              </a:solidFill>
              <a:effectLst/>
              <a:uLnTx/>
              <a:uFillTx/>
              <a:latin typeface="Traditional Arabic" panose="02020603050405020304" pitchFamily="18" charset="-78"/>
              <a:ea typeface="+mj-ea"/>
              <a:cs typeface="AL-Mohanad Black" charset="-78"/>
            </a:endParaRPr>
          </a:p>
        </p:txBody>
      </p:sp>
      <p:graphicFrame>
        <p:nvGraphicFramePr>
          <p:cNvPr id="6" name="Diagram 2"/>
          <p:cNvGraphicFramePr/>
          <p:nvPr>
            <p:extLst>
              <p:ext uri="{D42A27DB-BD31-4B8C-83A1-F6EECF244321}">
                <p14:modId xmlns:p14="http://schemas.microsoft.com/office/powerpoint/2010/main" val="1748572681"/>
              </p:ext>
            </p:extLst>
          </p:nvPr>
        </p:nvGraphicFramePr>
        <p:xfrm>
          <a:off x="785786" y="1357298"/>
          <a:ext cx="7643866" cy="4957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186926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2"/>
          <p:cNvSpPr/>
          <p:nvPr/>
        </p:nvSpPr>
        <p:spPr>
          <a:xfrm>
            <a:off x="1500166" y="571480"/>
            <a:ext cx="5924134" cy="830997"/>
          </a:xfrm>
          <a:prstGeom prst="rect">
            <a:avLst/>
          </a:prstGeom>
        </p:spPr>
        <p:txBody>
          <a:bodyPr wrap="square">
            <a:spAutoFit/>
          </a:bodyPr>
          <a:lstStyle/>
          <a:p>
            <a:pPr algn="ctr" rtl="1"/>
            <a:r>
              <a:rPr lang="ar-SA" sz="2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الباحث في شركة بوينق "توم كودل" </a:t>
            </a:r>
            <a:r>
              <a:rPr lang="ar-SA" sz="2400"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أطلق </a:t>
            </a:r>
            <a:r>
              <a:rPr lang="ar-SA" sz="2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مصطلح </a:t>
            </a:r>
            <a:r>
              <a:rPr lang="en-US" sz="2400"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Augmented Reality</a:t>
            </a:r>
            <a:endParaRPr lang="en-US" sz="2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pic>
        <p:nvPicPr>
          <p:cNvPr id="3" name="Picture 1" descr="http://syr-res.com/pic_ret.php?id=8563&amp;b=1">
            <a:hlinkClick r:id="rId2" action="ppaction://hlinksldjump"/>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1571612"/>
            <a:ext cx="8215370" cy="4786346"/>
          </a:xfrm>
          <a:prstGeom prst="rect">
            <a:avLst/>
          </a:prstGeom>
          <a:ln w="127000" cap="sq">
            <a:solidFill>
              <a:srgbClr val="000000"/>
            </a:solidFill>
            <a:miter lim="800000"/>
          </a:ln>
          <a:effectLst>
            <a:glow rad="139700">
              <a:schemeClr val="accent3">
                <a:satMod val="175000"/>
                <a:alpha val="40000"/>
              </a:schemeClr>
            </a:glow>
            <a:outerShdw blurRad="57150" dist="50800" dir="2700000" algn="tl" rotWithShape="0">
              <a:srgbClr val="000000">
                <a:alpha val="40000"/>
              </a:srgbClr>
            </a:outerShdw>
          </a:effectLst>
        </p:spPr>
      </p:pic>
    </p:spTree>
  </p:cSld>
  <p:clrMapOvr>
    <a:masterClrMapping/>
  </p:clrMapOvr>
  <p:transition spd="slow">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3"/>
          <p:cNvSpPr/>
          <p:nvPr/>
        </p:nvSpPr>
        <p:spPr>
          <a:xfrm>
            <a:off x="1214414" y="571480"/>
            <a:ext cx="6979796" cy="461665"/>
          </a:xfrm>
          <a:prstGeom prst="rect">
            <a:avLst/>
          </a:prstGeom>
        </p:spPr>
        <p:txBody>
          <a:bodyPr wrap="none">
            <a:spAutoFit/>
          </a:bodyPr>
          <a:lstStyle/>
          <a:p>
            <a:pPr algn="ctr" rtl="1"/>
            <a:r>
              <a:rPr lang="ar-SA" sz="2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الباحث في شركة بوينق "توم كودل" </a:t>
            </a:r>
            <a:r>
              <a:rPr lang="ar-SA" sz="2400"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أطلق </a:t>
            </a:r>
            <a:r>
              <a:rPr lang="ar-SA" sz="2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مصطلح </a:t>
            </a:r>
            <a:r>
              <a:rPr lang="en-US" sz="2400"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Augmented Reality</a:t>
            </a:r>
            <a:endParaRPr lang="en-US" sz="2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pic>
        <p:nvPicPr>
          <p:cNvPr id="3" name="Picture 2" descr="http://air.flyingway.com/up/abc/1033_assembly.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4" y="1500174"/>
            <a:ext cx="8215370" cy="4954588"/>
          </a:xfrm>
          <a:prstGeom prst="rect">
            <a:avLst/>
          </a:prstGeom>
          <a:ln w="127000" cap="sq">
            <a:solidFill>
              <a:srgbClr val="000000"/>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428728" y="500042"/>
            <a:ext cx="5708615" cy="461665"/>
          </a:xfrm>
          <a:prstGeom prst="rect">
            <a:avLst/>
          </a:prstGeom>
        </p:spPr>
        <p:txBody>
          <a:bodyPr wrap="none">
            <a:spAutoFit/>
          </a:bodyPr>
          <a:lstStyle/>
          <a:p>
            <a:pPr algn="ctr" rtl="1"/>
            <a:r>
              <a:rPr lang="ar-SA" sz="2400" b="1" dirty="0">
                <a:effectLst>
                  <a:outerShdw blurRad="38100" dist="38100" dir="2700000" algn="tl">
                    <a:srgbClr val="000000">
                      <a:alpha val="43137"/>
                    </a:srgbClr>
                  </a:outerShdw>
                </a:effectLst>
                <a:ea typeface="Calibri" panose="020F0502020204030204" pitchFamily="34" charset="0"/>
                <a:cs typeface="Traditional Arabic" panose="02020603050405020304" pitchFamily="18" charset="-78"/>
              </a:rPr>
              <a:t>روبرت أزوما وشركة تعمل في معامل بحوث هيوز "</a:t>
            </a:r>
            <a:r>
              <a:rPr lang="en-US" sz="2400" b="1" dirty="0">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rPr>
              <a:t>HRL</a:t>
            </a:r>
            <a:r>
              <a:rPr lang="ar-SA" sz="2400" b="1" dirty="0">
                <a:effectLst>
                  <a:outerShdw blurRad="38100" dist="38100" dir="2700000" algn="tl">
                    <a:srgbClr val="000000">
                      <a:alpha val="43137"/>
                    </a:srgbClr>
                  </a:outerShdw>
                </a:effectLst>
                <a:ea typeface="Calibri" panose="020F0502020204030204" pitchFamily="34" charset="0"/>
                <a:cs typeface="Traditional Arabic" panose="02020603050405020304" pitchFamily="18" charset="-78"/>
              </a:rPr>
              <a:t>" في </a:t>
            </a:r>
            <a:r>
              <a:rPr lang="ar-SA" sz="2400" b="1" dirty="0" smtClean="0">
                <a:effectLst>
                  <a:outerShdw blurRad="38100" dist="38100" dir="2700000" algn="tl">
                    <a:srgbClr val="000000">
                      <a:alpha val="43137"/>
                    </a:srgbClr>
                  </a:outerShdw>
                </a:effectLst>
                <a:ea typeface="Calibri" panose="020F0502020204030204" pitchFamily="34" charset="0"/>
                <a:cs typeface="Traditional Arabic" panose="02020603050405020304" pitchFamily="18" charset="-78"/>
              </a:rPr>
              <a:t>ماليبو</a:t>
            </a:r>
            <a:endParaRPr lang="en-US" sz="2400" b="1" dirty="0">
              <a:effectLst>
                <a:outerShdw blurRad="38100" dist="38100" dir="2700000" algn="tl">
                  <a:srgbClr val="000000">
                    <a:alpha val="43137"/>
                  </a:srgbClr>
                </a:outerShdw>
              </a:effectLst>
            </a:endParaRPr>
          </a:p>
        </p:txBody>
      </p:sp>
      <p:pic>
        <p:nvPicPr>
          <p:cNvPr id="3" name="Picture 6" descr="http://cdn2.business2community.com/wp-content/uploads/2012/07/augmented-reality-3.jpe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10" y="1285860"/>
            <a:ext cx="8072494" cy="4991100"/>
          </a:xfrm>
          <a:prstGeom prst="rect">
            <a:avLst/>
          </a:prstGeom>
          <a:ln w="127000" cap="sq">
            <a:solidFill>
              <a:srgbClr val="000000"/>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7"/>
          <p:cNvSpPr/>
          <p:nvPr/>
        </p:nvSpPr>
        <p:spPr>
          <a:xfrm>
            <a:off x="2214546" y="500042"/>
            <a:ext cx="4443845" cy="461665"/>
          </a:xfrm>
          <a:prstGeom prst="rect">
            <a:avLst/>
          </a:prstGeom>
        </p:spPr>
        <p:txBody>
          <a:bodyPr wrap="none">
            <a:spAutoFit/>
          </a:bodyPr>
          <a:lstStyle/>
          <a:p>
            <a:pPr algn="ctr" rtl="1"/>
            <a:r>
              <a:rPr lang="ar-SA" sz="2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الندوات الدولية حول الواقع المختلط والواقع المعزّز </a:t>
            </a:r>
            <a:endParaRPr lang="en-US" sz="2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pic>
        <p:nvPicPr>
          <p:cNvPr id="3" name="Picture 10" descr="http://i.ytimg.com/vi/zX6w1xgX3Kg/0.jpg">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1357298"/>
            <a:ext cx="8358246" cy="5003800"/>
          </a:xfrm>
          <a:prstGeom prst="rect">
            <a:avLst/>
          </a:prstGeom>
          <a:ln w="127000" cap="sq">
            <a:solidFill>
              <a:srgbClr val="000000"/>
            </a:solidFill>
            <a:miter lim="800000"/>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4" name="Rounded Rectangle 2"/>
          <p:cNvSpPr/>
          <p:nvPr/>
        </p:nvSpPr>
        <p:spPr>
          <a:xfrm>
            <a:off x="714348" y="2143116"/>
            <a:ext cx="7810500" cy="13636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smtClean="0">
                <a:cs typeface="AL-Mohanad Black" charset="-78"/>
              </a:rPr>
              <a:t>الفرق بين الواقع الافتراضي والواقع المعزز</a:t>
            </a:r>
            <a:endParaRPr lang="en-US" sz="2800" b="1" dirty="0">
              <a:latin typeface="Traditional Arabic" panose="02020603050405020304" pitchFamily="18" charset="-78"/>
              <a:cs typeface="AL-Mohanad Black" charset="-78"/>
            </a:endParaRPr>
          </a:p>
        </p:txBody>
      </p:sp>
    </p:spTree>
  </p:cSld>
  <p:clrMapOvr>
    <a:masterClrMapping/>
  </p:clrMapOvr>
  <p:transition spd="slow">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4" name="Rounded Rectangle 2"/>
          <p:cNvSpPr/>
          <p:nvPr/>
        </p:nvSpPr>
        <p:spPr>
          <a:xfrm>
            <a:off x="714348" y="2500306"/>
            <a:ext cx="7810500" cy="27860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SA" sz="2800" b="1" dirty="0" smtClean="0">
              <a:cs typeface="Akhbar MT" pitchFamily="2" charset="-78"/>
            </a:endParaRPr>
          </a:p>
          <a:p>
            <a:pPr algn="ctr"/>
            <a:r>
              <a:rPr lang="ar-SA" sz="2800" b="1" dirty="0" smtClean="0">
                <a:cs typeface="Akhbar MT" pitchFamily="2" charset="-78"/>
              </a:rPr>
              <a:t>يعرّف العالم الافتراضي بأنه : "محاكاة حاسوبية عادةً ما تكون في صورة بيئة ثلاثية الأبعاد، وهي في مفهومها شبكة اجتماعية وليست لعبة كما يظن البعض" .</a:t>
            </a:r>
            <a:endParaRPr lang="en-US" sz="2800" b="1" dirty="0" smtClean="0">
              <a:cs typeface="Akhbar MT" pitchFamily="2" charset="-78"/>
            </a:endParaRPr>
          </a:p>
          <a:p>
            <a:pPr algn="ctr"/>
            <a:endParaRPr lang="en-US" sz="2800" b="1" dirty="0">
              <a:latin typeface="Traditional Arabic" panose="02020603050405020304" pitchFamily="18" charset="-78"/>
              <a:cs typeface="Akhbar MT" pitchFamily="2" charset="-78"/>
            </a:endParaRPr>
          </a:p>
        </p:txBody>
      </p:sp>
    </p:spTree>
  </p:cSld>
  <p:clrMapOvr>
    <a:masterClrMapping/>
  </p:clrMapOvr>
  <p:transition spd="slow">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3" name="Rounded Rectangle 2"/>
          <p:cNvSpPr/>
          <p:nvPr/>
        </p:nvSpPr>
        <p:spPr>
          <a:xfrm>
            <a:off x="666750" y="1844824"/>
            <a:ext cx="7810500" cy="20717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smtClean="0">
                <a:latin typeface="Traditional Arabic" panose="02020603050405020304" pitchFamily="18" charset="-78"/>
                <a:cs typeface="AL-Mohanad Black" charset="-78"/>
              </a:rPr>
              <a:t>قارني بين الواقع الافتراضي والواقع المعزز من حيث </a:t>
            </a:r>
            <a:r>
              <a:rPr lang="ar-SA" sz="2800" b="1" dirty="0" err="1" smtClean="0">
                <a:latin typeface="Traditional Arabic" panose="02020603050405020304" pitchFamily="18" charset="-78"/>
                <a:cs typeface="AL-Mohanad Black" charset="-78"/>
              </a:rPr>
              <a:t>مايلي</a:t>
            </a:r>
            <a:r>
              <a:rPr lang="ar-SA" sz="2800" b="1" dirty="0" smtClean="0">
                <a:latin typeface="Traditional Arabic" panose="02020603050405020304" pitchFamily="18" charset="-78"/>
                <a:cs typeface="AL-Mohanad Black" charset="-78"/>
              </a:rPr>
              <a:t> :</a:t>
            </a:r>
          </a:p>
          <a:p>
            <a:pPr algn="ctr"/>
            <a:r>
              <a:rPr lang="ar-SA" sz="2800" b="1" dirty="0" smtClean="0">
                <a:latin typeface="Traditional Arabic" panose="02020603050405020304" pitchFamily="18" charset="-78"/>
                <a:cs typeface="AL-Mohanad Black" charset="-78"/>
              </a:rPr>
              <a:t>المتعلم – الأشياء المستخدمة – طريقة الاستخدام – </a:t>
            </a:r>
            <a:r>
              <a:rPr lang="ar-SA" sz="2800" b="1" dirty="0" err="1" smtClean="0">
                <a:latin typeface="Traditional Arabic" panose="02020603050405020304" pitchFamily="18" charset="-78"/>
                <a:cs typeface="AL-Mohanad Black" charset="-78"/>
              </a:rPr>
              <a:t>أحتياجه</a:t>
            </a:r>
            <a:r>
              <a:rPr lang="ar-SA" sz="2800" b="1" dirty="0" smtClean="0">
                <a:latin typeface="Traditional Arabic" panose="02020603050405020304" pitchFamily="18" charset="-78"/>
                <a:cs typeface="AL-Mohanad Black" charset="-78"/>
              </a:rPr>
              <a:t> لمعمل </a:t>
            </a:r>
            <a:endParaRPr lang="en-US" sz="2800" b="1" dirty="0">
              <a:latin typeface="Traditional Arabic" panose="02020603050405020304" pitchFamily="18" charset="-78"/>
              <a:cs typeface="AL-Mohanad Black" charset="-78"/>
            </a:endParaRPr>
          </a:p>
        </p:txBody>
      </p:sp>
      <p:sp>
        <p:nvSpPr>
          <p:cNvPr id="4" name="Explosion 2 2"/>
          <p:cNvSpPr/>
          <p:nvPr/>
        </p:nvSpPr>
        <p:spPr>
          <a:xfrm>
            <a:off x="467544" y="4572032"/>
            <a:ext cx="3124200" cy="1928802"/>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400" b="1" dirty="0" smtClean="0">
                <a:latin typeface="Traditional Arabic" panose="02020603050405020304" pitchFamily="18" charset="-78"/>
                <a:cs typeface="AL-Mohanad Black" charset="-78"/>
              </a:rPr>
              <a:t>ورقة عمل </a:t>
            </a:r>
            <a:endParaRPr lang="en-US" sz="2400" b="1" dirty="0">
              <a:latin typeface="Traditional Arabic" panose="02020603050405020304" pitchFamily="18" charset="-78"/>
              <a:cs typeface="AL-Mohanad Black" charset="-78"/>
            </a:endParaRPr>
          </a:p>
        </p:txBody>
      </p:sp>
      <p:pic>
        <p:nvPicPr>
          <p:cNvPr id="5" name="Picture 2" descr="http://gabhasalafia.com/wp-content/uploads/2014/03/Community-Group-e1350594417790-1024x8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6314" y="4643446"/>
            <a:ext cx="3786214" cy="18573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71462"/>
            <a:ext cx="9144000" cy="6858000"/>
          </a:xfrm>
          <a:prstGeom prst="rect">
            <a:avLst/>
          </a:prstGeom>
          <a:noFill/>
        </p:spPr>
      </p:pic>
      <p:sp>
        <p:nvSpPr>
          <p:cNvPr id="3" name="Rounded Rectangle 2"/>
          <p:cNvSpPr/>
          <p:nvPr/>
        </p:nvSpPr>
        <p:spPr>
          <a:xfrm>
            <a:off x="714348" y="500042"/>
            <a:ext cx="7810500" cy="1000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smtClean="0">
                <a:latin typeface="Traditional Arabic" panose="02020603050405020304" pitchFamily="18" charset="-78"/>
                <a:cs typeface="AL-Mohanad Black" charset="-78"/>
              </a:rPr>
              <a:t>محـــاور المحاضرة : </a:t>
            </a:r>
            <a:endParaRPr lang="en-US" sz="2800" dirty="0">
              <a:cs typeface="AL-Mohanad Black" charset="-78"/>
            </a:endParaRPr>
          </a:p>
        </p:txBody>
      </p:sp>
      <p:sp>
        <p:nvSpPr>
          <p:cNvPr id="4" name="Rounded Rectangle 2"/>
          <p:cNvSpPr/>
          <p:nvPr/>
        </p:nvSpPr>
        <p:spPr>
          <a:xfrm>
            <a:off x="642910" y="1714488"/>
            <a:ext cx="7810500" cy="45720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Wingdings" pitchFamily="2" charset="2"/>
              <a:buChar char="ü"/>
            </a:pPr>
            <a:r>
              <a:rPr lang="ar-SA" sz="2400" b="1" dirty="0" smtClean="0">
                <a:latin typeface="Traditional Arabic" pitchFamily="18" charset="-78"/>
                <a:cs typeface="AL-Mohanad Black" charset="-78"/>
              </a:rPr>
              <a:t>مفهوم تقنية الواقع المعزّز</a:t>
            </a:r>
          </a:p>
          <a:p>
            <a:pPr>
              <a:buFont typeface="Wingdings" pitchFamily="2" charset="2"/>
              <a:buChar char="ü"/>
            </a:pPr>
            <a:r>
              <a:rPr lang="ar-SA" sz="2400" b="1" dirty="0" smtClean="0">
                <a:latin typeface="Traditional Arabic" pitchFamily="18" charset="-78"/>
                <a:cs typeface="AL-Mohanad Black" charset="-78"/>
              </a:rPr>
              <a:t>نبذة تاريخية عن تقنية الواقع المعزّز</a:t>
            </a:r>
          </a:p>
          <a:p>
            <a:pPr>
              <a:buFont typeface="Wingdings" pitchFamily="2" charset="2"/>
              <a:buChar char="ü"/>
            </a:pPr>
            <a:r>
              <a:rPr lang="ar-SA" sz="2400" b="1" dirty="0" smtClean="0">
                <a:latin typeface="Traditional Arabic" pitchFamily="18" charset="-78"/>
                <a:cs typeface="AL-Mohanad Black" charset="-78"/>
              </a:rPr>
              <a:t>مراحل تطوّر تقنية الواقع المعزّز</a:t>
            </a:r>
          </a:p>
          <a:p>
            <a:pPr>
              <a:buFont typeface="Wingdings" pitchFamily="2" charset="2"/>
              <a:buChar char="ü"/>
            </a:pPr>
            <a:r>
              <a:rPr lang="ar-SA" sz="2400" b="1" dirty="0" smtClean="0">
                <a:latin typeface="Traditional Arabic" pitchFamily="18" charset="-78"/>
                <a:cs typeface="AL-Mohanad Black" charset="-78"/>
              </a:rPr>
              <a:t>الفرق بين الواقع المعزّز والواقع الافتراضي</a:t>
            </a:r>
          </a:p>
          <a:p>
            <a:pPr>
              <a:buFont typeface="Wingdings" pitchFamily="2" charset="2"/>
              <a:buChar char="ü"/>
            </a:pPr>
            <a:r>
              <a:rPr lang="ar-SA" sz="2400" b="1" dirty="0" smtClean="0">
                <a:latin typeface="Traditional Arabic" pitchFamily="18" charset="-78"/>
                <a:cs typeface="AL-Mohanad Black" charset="-78"/>
              </a:rPr>
              <a:t>أنواع تقنية الواقع المعزّز</a:t>
            </a:r>
          </a:p>
          <a:p>
            <a:pPr>
              <a:buFont typeface="Wingdings" pitchFamily="2" charset="2"/>
              <a:buChar char="ü"/>
            </a:pPr>
            <a:r>
              <a:rPr lang="ar-SA" sz="2400" b="1" dirty="0" smtClean="0">
                <a:latin typeface="Traditional Arabic" pitchFamily="18" charset="-78"/>
                <a:cs typeface="AL-Mohanad Black" charset="-78"/>
              </a:rPr>
              <a:t>خصائص تقنية الواقع المعزّز</a:t>
            </a:r>
          </a:p>
          <a:p>
            <a:pPr>
              <a:buFont typeface="Wingdings" pitchFamily="2" charset="2"/>
              <a:buChar char="ü"/>
            </a:pPr>
            <a:r>
              <a:rPr lang="ar-SA" sz="2400" b="1" dirty="0" smtClean="0">
                <a:latin typeface="Traditional Arabic" pitchFamily="18" charset="-78"/>
                <a:cs typeface="AL-Mohanad Black" charset="-78"/>
              </a:rPr>
              <a:t>أهمية توظيف تقنية الواقع المعزّز في التعليم</a:t>
            </a:r>
          </a:p>
          <a:p>
            <a:pPr>
              <a:buFont typeface="Wingdings" pitchFamily="2" charset="2"/>
              <a:buChar char="ü"/>
            </a:pPr>
            <a:r>
              <a:rPr lang="ar-SA" sz="2400" b="1" dirty="0" smtClean="0">
                <a:latin typeface="Traditional Arabic" pitchFamily="18" charset="-78"/>
                <a:cs typeface="AL-Mohanad Black" charset="-78"/>
              </a:rPr>
              <a:t>عرض تطبيقات تقنية الواقع المعزّز في التعليم</a:t>
            </a:r>
          </a:p>
          <a:p>
            <a:pPr>
              <a:buFont typeface="Wingdings" pitchFamily="2" charset="2"/>
              <a:buChar char="ü"/>
            </a:pPr>
            <a:r>
              <a:rPr lang="ar-SA" sz="2400" b="1" dirty="0" smtClean="0">
                <a:latin typeface="Traditional Arabic" pitchFamily="18" charset="-78"/>
                <a:cs typeface="AL-Mohanad Black" charset="-78"/>
              </a:rPr>
              <a:t>تجارب الواقع المعزّز في التعليم</a:t>
            </a:r>
          </a:p>
          <a:p>
            <a:pPr>
              <a:buFont typeface="Wingdings" pitchFamily="2" charset="2"/>
              <a:buChar char="ü"/>
            </a:pPr>
            <a:r>
              <a:rPr lang="ar-SA" sz="2400" b="1" dirty="0" smtClean="0">
                <a:latin typeface="Traditional Arabic" pitchFamily="18" charset="-78"/>
                <a:cs typeface="AL-Mohanad Black" charset="-78"/>
              </a:rPr>
              <a:t>دراسات في تقنية الواقع المعزّز</a:t>
            </a:r>
          </a:p>
          <a:p>
            <a:pPr>
              <a:buFont typeface="Wingdings" pitchFamily="2" charset="2"/>
              <a:buChar char="ü"/>
            </a:pPr>
            <a:r>
              <a:rPr lang="ar-SA" sz="2400" b="1" dirty="0" smtClean="0">
                <a:latin typeface="Traditional Arabic" pitchFamily="18" charset="-78"/>
                <a:cs typeface="AL-Mohanad Black" charset="-78"/>
              </a:rPr>
              <a:t>التحديات التي تواجه توظيف تقنية الواقع المعزّز في التعليم</a:t>
            </a:r>
          </a:p>
          <a:p>
            <a:pPr>
              <a:buFont typeface="Wingdings" pitchFamily="2" charset="2"/>
              <a:buChar char="ü"/>
            </a:pPr>
            <a:r>
              <a:rPr lang="ar-SA" sz="2400" b="1" dirty="0" smtClean="0">
                <a:latin typeface="Traditional Arabic" pitchFamily="18" charset="-78"/>
                <a:cs typeface="AL-Mohanad Black" charset="-78"/>
              </a:rPr>
              <a:t>مقترحات لكيفية الاستفادة من توظيف تقنية الواقع المعزّز في التعليم</a:t>
            </a:r>
            <a:endParaRPr lang="en-US" sz="2400" b="1" dirty="0">
              <a:latin typeface="Traditional Arabic" pitchFamily="18" charset="-78"/>
              <a:cs typeface="AL-Mohanad Black" charset="-78"/>
            </a:endParaRPr>
          </a:p>
        </p:txBody>
      </p:sp>
    </p:spTree>
  </p:cSld>
  <p:clrMapOvr>
    <a:masterClrMapping/>
  </p:clrMapOvr>
  <p:transition spd="slow">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graphicFrame>
        <p:nvGraphicFramePr>
          <p:cNvPr id="3" name="جدول 2"/>
          <p:cNvGraphicFramePr>
            <a:graphicFrameLocks noGrp="1"/>
          </p:cNvGraphicFramePr>
          <p:nvPr>
            <p:extLst>
              <p:ext uri="{D42A27DB-BD31-4B8C-83A1-F6EECF244321}">
                <p14:modId xmlns:p14="http://schemas.microsoft.com/office/powerpoint/2010/main" val="1744869384"/>
              </p:ext>
            </p:extLst>
          </p:nvPr>
        </p:nvGraphicFramePr>
        <p:xfrm>
          <a:off x="0" y="785794"/>
          <a:ext cx="9144000" cy="6072205"/>
        </p:xfrm>
        <a:graphic>
          <a:graphicData uri="http://schemas.openxmlformats.org/drawingml/2006/table">
            <a:tbl>
              <a:tblPr rtl="1">
                <a:tableStyleId>{284E427A-3D55-4303-BF80-6455036E1DE7}</a:tableStyleId>
              </a:tblPr>
              <a:tblGrid>
                <a:gridCol w="4177298"/>
                <a:gridCol w="4966702"/>
              </a:tblGrid>
              <a:tr h="1014879">
                <a:tc>
                  <a:txBody>
                    <a:bodyPr/>
                    <a:lstStyle/>
                    <a:p>
                      <a:pPr algn="ctr" rtl="1">
                        <a:lnSpc>
                          <a:spcPts val="1800"/>
                        </a:lnSpc>
                      </a:pPr>
                      <a:endParaRPr lang="ar-SA" sz="2800" dirty="0" smtClean="0">
                        <a:cs typeface="AL-Mohanad Black" panose="020B0604020202020204" charset="-78"/>
                      </a:endParaRPr>
                    </a:p>
                    <a:p>
                      <a:pPr algn="ctr" rtl="1">
                        <a:lnSpc>
                          <a:spcPts val="1800"/>
                        </a:lnSpc>
                      </a:pPr>
                      <a:r>
                        <a:rPr lang="ar-SA" sz="2800" dirty="0" smtClean="0">
                          <a:cs typeface="AL-Mohanad Black" panose="020B0604020202020204" charset="-78"/>
                        </a:rPr>
                        <a:t>الواقع الافتراضي</a:t>
                      </a:r>
                      <a:endParaRPr lang="en-US" sz="2800" b="1" dirty="0">
                        <a:latin typeface="Calibri"/>
                        <a:ea typeface="Times New Roman"/>
                        <a:cs typeface="AL-Mohanad Black" panose="020B0604020202020204" charset="-78"/>
                      </a:endParaRPr>
                    </a:p>
                  </a:txBody>
                  <a:tcPr marL="68580" marR="68580" marT="0" marB="0"/>
                </a:tc>
                <a:tc>
                  <a:txBody>
                    <a:bodyPr/>
                    <a:lstStyle/>
                    <a:p>
                      <a:pPr algn="ctr" rtl="1">
                        <a:lnSpc>
                          <a:spcPts val="1800"/>
                        </a:lnSpc>
                      </a:pPr>
                      <a:endParaRPr lang="ar-SA" sz="2800" dirty="0" smtClean="0">
                        <a:cs typeface="AL-Mohanad Black" panose="020B0604020202020204" charset="-78"/>
                      </a:endParaRPr>
                    </a:p>
                    <a:p>
                      <a:pPr algn="ctr" rtl="1">
                        <a:lnSpc>
                          <a:spcPts val="1800"/>
                        </a:lnSpc>
                      </a:pPr>
                      <a:r>
                        <a:rPr lang="ar-SA" sz="2800" dirty="0" smtClean="0">
                          <a:cs typeface="AL-Mohanad Black" panose="020B0604020202020204" charset="-78"/>
                        </a:rPr>
                        <a:t>الواقع المعزّز</a:t>
                      </a:r>
                      <a:endParaRPr lang="en-US" sz="2800" b="1" dirty="0">
                        <a:latin typeface="Calibri"/>
                        <a:ea typeface="Times New Roman"/>
                        <a:cs typeface="AL-Mohanad Black" panose="020B0604020202020204" charset="-78"/>
                      </a:endParaRPr>
                    </a:p>
                  </a:txBody>
                  <a:tcPr marL="68580" marR="68580" marT="0" marB="0"/>
                </a:tc>
              </a:tr>
              <a:tr h="1120175">
                <a:tc>
                  <a:txBody>
                    <a:bodyPr/>
                    <a:lstStyle/>
                    <a:p>
                      <a:pPr algn="r" rtl="1">
                        <a:lnSpc>
                          <a:spcPts val="1800"/>
                        </a:lnSpc>
                      </a:pPr>
                      <a:endParaRPr lang="ar-SA" sz="2400" dirty="0" smtClean="0">
                        <a:cs typeface="AL-Mohanad Black" panose="020B0604020202020204" charset="-78"/>
                      </a:endParaRPr>
                    </a:p>
                    <a:p>
                      <a:pPr algn="r" rtl="1">
                        <a:lnSpc>
                          <a:spcPts val="1800"/>
                        </a:lnSpc>
                      </a:pPr>
                      <a:r>
                        <a:rPr lang="ar-SA" sz="2400" dirty="0" smtClean="0">
                          <a:cs typeface="AL-Mohanad Black" panose="020B0604020202020204" charset="-78"/>
                        </a:rPr>
                        <a:t>يعزل </a:t>
                      </a:r>
                      <a:r>
                        <a:rPr lang="ar-SA" sz="2400" dirty="0">
                          <a:cs typeface="AL-Mohanad Black" panose="020B0604020202020204" charset="-78"/>
                        </a:rPr>
                        <a:t>الواقع الحقيقي عن المتعلّم في </a:t>
                      </a:r>
                      <a:endParaRPr lang="ar-SA" sz="2400" dirty="0" smtClean="0">
                        <a:cs typeface="AL-Mohanad Black" panose="020B0604020202020204" charset="-78"/>
                      </a:endParaRPr>
                    </a:p>
                    <a:p>
                      <a:pPr algn="r" rtl="1">
                        <a:lnSpc>
                          <a:spcPts val="1800"/>
                        </a:lnSpc>
                      </a:pPr>
                      <a:endParaRPr lang="ar-SA" sz="2400" dirty="0" smtClean="0">
                        <a:cs typeface="AL-Mohanad Black" panose="020B0604020202020204" charset="-78"/>
                      </a:endParaRPr>
                    </a:p>
                    <a:p>
                      <a:pPr algn="r" rtl="1">
                        <a:lnSpc>
                          <a:spcPts val="1800"/>
                        </a:lnSpc>
                      </a:pPr>
                      <a:r>
                        <a:rPr lang="ar-SA" sz="2400" dirty="0" smtClean="0">
                          <a:cs typeface="AL-Mohanad Black" panose="020B0604020202020204" charset="-78"/>
                        </a:rPr>
                        <a:t>التجربة </a:t>
                      </a:r>
                      <a:endParaRPr lang="en-US" sz="2400" b="1" dirty="0">
                        <a:latin typeface="Calibri"/>
                        <a:ea typeface="Times New Roman"/>
                        <a:cs typeface="AL-Mohanad Black" panose="020B0604020202020204" charset="-78"/>
                      </a:endParaRPr>
                    </a:p>
                  </a:txBody>
                  <a:tcPr marL="68580" marR="68580" marT="0" marB="0"/>
                </a:tc>
                <a:tc>
                  <a:txBody>
                    <a:bodyPr/>
                    <a:lstStyle/>
                    <a:p>
                      <a:pPr algn="r" rtl="1">
                        <a:lnSpc>
                          <a:spcPts val="1800"/>
                        </a:lnSpc>
                      </a:pPr>
                      <a:endParaRPr lang="ar-SA" sz="2400" dirty="0" smtClean="0">
                        <a:cs typeface="AL-Mohanad Black" panose="020B0604020202020204" charset="-78"/>
                      </a:endParaRPr>
                    </a:p>
                    <a:p>
                      <a:pPr algn="r" rtl="1">
                        <a:lnSpc>
                          <a:spcPts val="1800"/>
                        </a:lnSpc>
                      </a:pPr>
                      <a:r>
                        <a:rPr lang="ar-SA" sz="2400" dirty="0" smtClean="0">
                          <a:cs typeface="AL-Mohanad Black" panose="020B0604020202020204" charset="-78"/>
                        </a:rPr>
                        <a:t>يضيف </a:t>
                      </a:r>
                      <a:r>
                        <a:rPr lang="ar-SA" sz="2400" dirty="0">
                          <a:cs typeface="AL-Mohanad Black" panose="020B0604020202020204" charset="-78"/>
                        </a:rPr>
                        <a:t>الواقع المعزز الواقع الحقيقي للتجربة</a:t>
                      </a:r>
                      <a:endParaRPr lang="en-US" sz="2400" b="1" dirty="0">
                        <a:latin typeface="Calibri"/>
                        <a:ea typeface="Times New Roman"/>
                        <a:cs typeface="AL-Mohanad Black" panose="020B0604020202020204" charset="-78"/>
                      </a:endParaRPr>
                    </a:p>
                  </a:txBody>
                  <a:tcPr marL="68580" marR="68580" marT="0" marB="0"/>
                </a:tc>
              </a:tr>
              <a:tr h="1271421">
                <a:tc>
                  <a:txBody>
                    <a:bodyPr/>
                    <a:lstStyle/>
                    <a:p>
                      <a:pPr algn="r" rtl="1">
                        <a:lnSpc>
                          <a:spcPts val="1800"/>
                        </a:lnSpc>
                      </a:pPr>
                      <a:endParaRPr lang="ar-SA" sz="2400" dirty="0" smtClean="0">
                        <a:cs typeface="AL-Mohanad Black" panose="020B0604020202020204" charset="-78"/>
                      </a:endParaRPr>
                    </a:p>
                    <a:p>
                      <a:pPr algn="r" rtl="1">
                        <a:lnSpc>
                          <a:spcPts val="1800"/>
                        </a:lnSpc>
                      </a:pPr>
                      <a:r>
                        <a:rPr lang="ar-SA" sz="2400" dirty="0" smtClean="0">
                          <a:cs typeface="AL-Mohanad Black" panose="020B0604020202020204" charset="-78"/>
                        </a:rPr>
                        <a:t>يحتاج </a:t>
                      </a:r>
                      <a:r>
                        <a:rPr lang="ar-SA" sz="2400" dirty="0">
                          <a:cs typeface="AL-Mohanad Black" panose="020B0604020202020204" charset="-78"/>
                        </a:rPr>
                        <a:t>إلى معامل افتراضية</a:t>
                      </a:r>
                      <a:endParaRPr lang="en-US" sz="2400" b="1" dirty="0">
                        <a:latin typeface="Calibri"/>
                        <a:ea typeface="Times New Roman"/>
                        <a:cs typeface="AL-Mohanad Black" panose="020B0604020202020204" charset="-78"/>
                      </a:endParaRPr>
                    </a:p>
                  </a:txBody>
                  <a:tcPr marL="68580" marR="68580" marT="0" marB="0"/>
                </a:tc>
                <a:tc>
                  <a:txBody>
                    <a:bodyPr/>
                    <a:lstStyle/>
                    <a:p>
                      <a:pPr algn="r" rtl="1">
                        <a:lnSpc>
                          <a:spcPts val="1800"/>
                        </a:lnSpc>
                      </a:pPr>
                      <a:endParaRPr lang="ar-SA" sz="2400" dirty="0" smtClean="0">
                        <a:cs typeface="AL-Mohanad Black" panose="020B0604020202020204" charset="-78"/>
                      </a:endParaRPr>
                    </a:p>
                    <a:p>
                      <a:pPr algn="r" rtl="1">
                        <a:lnSpc>
                          <a:spcPts val="1800"/>
                        </a:lnSpc>
                      </a:pPr>
                      <a:r>
                        <a:rPr lang="ar-SA" sz="2400" dirty="0" smtClean="0">
                          <a:cs typeface="AL-Mohanad Black" panose="020B0604020202020204" charset="-78"/>
                        </a:rPr>
                        <a:t>لا </a:t>
                      </a:r>
                      <a:r>
                        <a:rPr lang="ar-SA" sz="2400" dirty="0">
                          <a:cs typeface="AL-Mohanad Black" panose="020B0604020202020204" charset="-78"/>
                        </a:rPr>
                        <a:t>يحتاج إلى معامل ويُعبر عن الواقع </a:t>
                      </a:r>
                      <a:endParaRPr lang="ar-SA" sz="2400" dirty="0" smtClean="0">
                        <a:cs typeface="AL-Mohanad Black" panose="020B0604020202020204" charset="-78"/>
                      </a:endParaRPr>
                    </a:p>
                    <a:p>
                      <a:pPr algn="r" rtl="1">
                        <a:lnSpc>
                          <a:spcPts val="1800"/>
                        </a:lnSpc>
                      </a:pPr>
                      <a:endParaRPr lang="ar-SA" sz="2400" dirty="0" smtClean="0">
                        <a:cs typeface="AL-Mohanad Black" panose="020B0604020202020204" charset="-78"/>
                      </a:endParaRPr>
                    </a:p>
                    <a:p>
                      <a:pPr algn="r" rtl="1">
                        <a:lnSpc>
                          <a:spcPts val="1800"/>
                        </a:lnSpc>
                      </a:pPr>
                      <a:r>
                        <a:rPr lang="ar-SA" sz="2400" dirty="0" smtClean="0">
                          <a:cs typeface="AL-Mohanad Black" panose="020B0604020202020204" charset="-78"/>
                        </a:rPr>
                        <a:t>الحقيقي</a:t>
                      </a:r>
                      <a:endParaRPr lang="en-US" sz="2400" b="1" dirty="0">
                        <a:latin typeface="Calibri"/>
                        <a:ea typeface="Times New Roman"/>
                        <a:cs typeface="AL-Mohanad Black" panose="020B0604020202020204" charset="-78"/>
                      </a:endParaRPr>
                    </a:p>
                  </a:txBody>
                  <a:tcPr marL="68580" marR="68580" marT="0" marB="0"/>
                </a:tc>
              </a:tr>
              <a:tr h="1323412">
                <a:tc>
                  <a:txBody>
                    <a:bodyPr/>
                    <a:lstStyle/>
                    <a:p>
                      <a:pPr algn="r" rtl="1">
                        <a:lnSpc>
                          <a:spcPts val="1800"/>
                        </a:lnSpc>
                      </a:pPr>
                      <a:endParaRPr lang="ar-SA" sz="2400" dirty="0" smtClean="0">
                        <a:cs typeface="AL-Mohanad Black" panose="020B0604020202020204" charset="-78"/>
                      </a:endParaRPr>
                    </a:p>
                    <a:p>
                      <a:pPr algn="r" rtl="1">
                        <a:lnSpc>
                          <a:spcPts val="1800"/>
                        </a:lnSpc>
                      </a:pPr>
                      <a:r>
                        <a:rPr lang="ar-SA" sz="2400" dirty="0" smtClean="0">
                          <a:cs typeface="AL-Mohanad Black" panose="020B0604020202020204" charset="-78"/>
                        </a:rPr>
                        <a:t>تقتصر </a:t>
                      </a:r>
                      <a:r>
                        <a:rPr lang="ar-SA" sz="2400" dirty="0">
                          <a:cs typeface="AL-Mohanad Black" panose="020B0604020202020204" charset="-78"/>
                        </a:rPr>
                        <a:t>على أشياء افتراضية</a:t>
                      </a:r>
                      <a:endParaRPr lang="en-US" sz="2400" b="1" dirty="0">
                        <a:latin typeface="Calibri"/>
                        <a:ea typeface="Times New Roman"/>
                        <a:cs typeface="AL-Mohanad Black" panose="020B0604020202020204" charset="-78"/>
                      </a:endParaRPr>
                    </a:p>
                  </a:txBody>
                  <a:tcPr marL="68580" marR="68580" marT="0" marB="0"/>
                </a:tc>
                <a:tc>
                  <a:txBody>
                    <a:bodyPr/>
                    <a:lstStyle/>
                    <a:p>
                      <a:pPr algn="r" rtl="1">
                        <a:lnSpc>
                          <a:spcPts val="1800"/>
                        </a:lnSpc>
                      </a:pPr>
                      <a:endParaRPr lang="ar-SA" sz="2400" dirty="0" smtClean="0">
                        <a:cs typeface="AL-Mohanad Black" panose="020B0604020202020204" charset="-78"/>
                      </a:endParaRPr>
                    </a:p>
                    <a:p>
                      <a:pPr algn="r" rtl="1">
                        <a:lnSpc>
                          <a:spcPts val="1800"/>
                        </a:lnSpc>
                      </a:pPr>
                      <a:r>
                        <a:rPr lang="ar-SA" sz="2400" dirty="0" smtClean="0">
                          <a:cs typeface="AL-Mohanad Black" panose="020B0604020202020204" charset="-78"/>
                        </a:rPr>
                        <a:t>يمكن </a:t>
                      </a:r>
                      <a:r>
                        <a:rPr lang="ar-SA" sz="2400" dirty="0">
                          <a:cs typeface="AL-Mohanad Black" panose="020B0604020202020204" charset="-78"/>
                        </a:rPr>
                        <a:t>الجمع بين أشياء حقيقية </a:t>
                      </a:r>
                      <a:r>
                        <a:rPr lang="ar-SA" sz="2400" dirty="0" smtClean="0">
                          <a:cs typeface="AL-Mohanad Black" panose="020B0604020202020204" charset="-78"/>
                        </a:rPr>
                        <a:t>بأخرى</a:t>
                      </a:r>
                    </a:p>
                    <a:p>
                      <a:pPr algn="r" rtl="1">
                        <a:lnSpc>
                          <a:spcPts val="1800"/>
                        </a:lnSpc>
                      </a:pPr>
                      <a:endParaRPr lang="ar-SA" sz="2400" dirty="0" smtClean="0">
                        <a:cs typeface="AL-Mohanad Black" panose="020B0604020202020204" charset="-78"/>
                      </a:endParaRPr>
                    </a:p>
                    <a:p>
                      <a:pPr algn="r" rtl="1">
                        <a:lnSpc>
                          <a:spcPts val="1800"/>
                        </a:lnSpc>
                      </a:pPr>
                      <a:r>
                        <a:rPr lang="ar-SA" sz="2400" dirty="0" smtClean="0">
                          <a:cs typeface="AL-Mohanad Black" panose="020B0604020202020204" charset="-78"/>
                        </a:rPr>
                        <a:t> </a:t>
                      </a:r>
                      <a:r>
                        <a:rPr lang="ar-SA" sz="2400" dirty="0">
                          <a:cs typeface="AL-Mohanad Black" panose="020B0604020202020204" charset="-78"/>
                        </a:rPr>
                        <a:t>افتراضية</a:t>
                      </a:r>
                      <a:endParaRPr lang="en-US" sz="2400" b="1" dirty="0">
                        <a:latin typeface="Calibri"/>
                        <a:ea typeface="Times New Roman"/>
                        <a:cs typeface="AL-Mohanad Black" panose="020B0604020202020204" charset="-78"/>
                      </a:endParaRPr>
                    </a:p>
                  </a:txBody>
                  <a:tcPr marL="68580" marR="68580" marT="0" marB="0"/>
                </a:tc>
              </a:tr>
              <a:tr h="1342318">
                <a:tc>
                  <a:txBody>
                    <a:bodyPr/>
                    <a:lstStyle/>
                    <a:p>
                      <a:pPr algn="r" rtl="1">
                        <a:lnSpc>
                          <a:spcPts val="1800"/>
                        </a:lnSpc>
                      </a:pPr>
                      <a:endParaRPr lang="ar-SA" sz="2400" dirty="0" smtClean="0">
                        <a:cs typeface="AL-Mohanad Black" panose="020B0604020202020204" charset="-78"/>
                      </a:endParaRPr>
                    </a:p>
                    <a:p>
                      <a:pPr algn="r" rtl="1">
                        <a:lnSpc>
                          <a:spcPts val="1800"/>
                        </a:lnSpc>
                      </a:pPr>
                      <a:r>
                        <a:rPr lang="ar-SA" sz="2400" dirty="0" smtClean="0">
                          <a:cs typeface="AL-Mohanad Black" panose="020B0604020202020204" charset="-78"/>
                        </a:rPr>
                        <a:t>طريقة </a:t>
                      </a:r>
                      <a:r>
                        <a:rPr lang="ar-SA" sz="2400" dirty="0">
                          <a:cs typeface="AL-Mohanad Black" panose="020B0604020202020204" charset="-78"/>
                        </a:rPr>
                        <a:t>تستخدم التقنية لنقل المتعلّم إلى البيئة </a:t>
                      </a:r>
                      <a:r>
                        <a:rPr lang="ar-SA" sz="2400" dirty="0" smtClean="0">
                          <a:cs typeface="AL-Mohanad Black" panose="020B0604020202020204" charset="-78"/>
                        </a:rPr>
                        <a:t>الافتراضية</a:t>
                      </a:r>
                      <a:endParaRPr lang="en-US" sz="2400" b="1" dirty="0">
                        <a:latin typeface="Calibri"/>
                        <a:ea typeface="Times New Roman"/>
                        <a:cs typeface="AL-Mohanad Black" panose="020B0604020202020204" charset="-78"/>
                      </a:endParaRPr>
                    </a:p>
                  </a:txBody>
                  <a:tcPr marL="68580" marR="68580" marT="0" marB="0"/>
                </a:tc>
                <a:tc>
                  <a:txBody>
                    <a:bodyPr/>
                    <a:lstStyle/>
                    <a:p>
                      <a:pPr algn="r" rtl="1">
                        <a:lnSpc>
                          <a:spcPts val="1800"/>
                        </a:lnSpc>
                      </a:pPr>
                      <a:endParaRPr lang="ar-SA" sz="2400" dirty="0" smtClean="0">
                        <a:cs typeface="AL-Mohanad Black" panose="020B0604020202020204" charset="-78"/>
                      </a:endParaRPr>
                    </a:p>
                    <a:p>
                      <a:pPr algn="r" rtl="1">
                        <a:lnSpc>
                          <a:spcPts val="1800"/>
                        </a:lnSpc>
                      </a:pPr>
                      <a:r>
                        <a:rPr lang="ar-SA" sz="2400" dirty="0" smtClean="0">
                          <a:cs typeface="AL-Mohanad Black" panose="020B0604020202020204" charset="-78"/>
                        </a:rPr>
                        <a:t>طريقة </a:t>
                      </a:r>
                      <a:r>
                        <a:rPr lang="ar-SA" sz="2400" dirty="0">
                          <a:cs typeface="AL-Mohanad Black" panose="020B0604020202020204" charset="-78"/>
                        </a:rPr>
                        <a:t>تستخدم التقنية لنقل البيئة الخارجية إلى داخل الجهاز الرقمي</a:t>
                      </a:r>
                      <a:endParaRPr lang="en-US" sz="2400" b="1" dirty="0">
                        <a:latin typeface="Calibri"/>
                        <a:ea typeface="Times New Roman"/>
                        <a:cs typeface="AL-Mohanad Black" panose="020B0604020202020204" charset="-78"/>
                      </a:endParaRPr>
                    </a:p>
                  </a:txBody>
                  <a:tcPr marL="68580" marR="68580" marT="0" marB="0"/>
                </a:tc>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4" name="مستطيل مستدير الزوايا 3"/>
          <p:cNvSpPr/>
          <p:nvPr/>
        </p:nvSpPr>
        <p:spPr>
          <a:xfrm>
            <a:off x="611560" y="1020058"/>
            <a:ext cx="7992888" cy="492922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ar-SA" sz="2800" u="sng" dirty="0" smtClean="0">
                <a:solidFill>
                  <a:schemeClr val="tx1"/>
                </a:solidFill>
                <a:cs typeface="AL-Mohanad Black" panose="020B0604020202020204" charset="-78"/>
              </a:rPr>
              <a:t>وترى الباحثات أنّه من الممكن إضافة التالي</a:t>
            </a:r>
            <a:r>
              <a:rPr lang="ar-SA" sz="2800" dirty="0" smtClean="0">
                <a:solidFill>
                  <a:schemeClr val="tx1"/>
                </a:solidFill>
                <a:cs typeface="AL-Mohanad Black" panose="020B0604020202020204" charset="-78"/>
              </a:rPr>
              <a:t> :</a:t>
            </a:r>
          </a:p>
          <a:p>
            <a:endParaRPr lang="en-US" sz="2800" dirty="0" smtClean="0">
              <a:solidFill>
                <a:schemeClr val="tx1"/>
              </a:solidFill>
              <a:cs typeface="AL-Mohanad Black" panose="020B0604020202020204" charset="-78"/>
            </a:endParaRPr>
          </a:p>
          <a:p>
            <a:pPr marL="457200" lvl="0" indent="-457200" algn="just">
              <a:buFont typeface="Arial" panose="020B0604020202020204" pitchFamily="34" charset="0"/>
              <a:buChar char="•"/>
            </a:pPr>
            <a:r>
              <a:rPr lang="ar-SA" sz="2800" dirty="0" smtClean="0">
                <a:solidFill>
                  <a:schemeClr val="tx1"/>
                </a:solidFill>
                <a:cs typeface="AL-Mohanad Black" panose="020B0604020202020204" charset="-78"/>
              </a:rPr>
              <a:t>أنّه من الممكن أن نبني الواقع الافتراضي في أماكن لا وجود لها من الأساس، بينما في الواقع المعزّز لابد أن يكون هناك وجود مساعدة من العالم الحقيقي . </a:t>
            </a:r>
            <a:endParaRPr lang="en-US" sz="2800" dirty="0" smtClean="0">
              <a:solidFill>
                <a:schemeClr val="tx1"/>
              </a:solidFill>
              <a:cs typeface="AL-Mohanad Black" panose="020B0604020202020204" charset="-78"/>
            </a:endParaRPr>
          </a:p>
          <a:p>
            <a:pPr lvl="0" algn="just"/>
            <a:endParaRPr lang="en-US" sz="2800" dirty="0" smtClean="0">
              <a:solidFill>
                <a:schemeClr val="tx1"/>
              </a:solidFill>
              <a:cs typeface="AL-Mohanad Black" panose="020B0604020202020204" charset="-78"/>
            </a:endParaRPr>
          </a:p>
          <a:p>
            <a:pPr marL="457200" indent="-457200" algn="just">
              <a:buFont typeface="Arial" panose="020B0604020202020204" pitchFamily="34" charset="0"/>
              <a:buChar char="•"/>
            </a:pPr>
            <a:r>
              <a:rPr lang="ar-SA" sz="2800" dirty="0" smtClean="0">
                <a:solidFill>
                  <a:schemeClr val="tx1"/>
                </a:solidFill>
                <a:cs typeface="AL-Mohanad Black" panose="020B0604020202020204" charset="-78"/>
              </a:rPr>
              <a:t>يستطيع الواقع الافتراضي إيجاد بدائل لبعض الخبرات التي من الصعب اكتسابها، مثل زيارة أماكن من الصعب التواجد فيها، كالفضاء والمفاعلات النووية ...</a:t>
            </a:r>
            <a:endParaRPr lang="ar-SA" sz="2800" dirty="0">
              <a:solidFill>
                <a:schemeClr val="tx1"/>
              </a:solidFill>
              <a:cs typeface="AL-Mohanad Black" panose="020B0604020202020204" charset="-78"/>
            </a:endParaRPr>
          </a:p>
        </p:txBody>
      </p:sp>
    </p:spTree>
  </p:cSld>
  <p:clrMapOvr>
    <a:masterClrMapping/>
  </p:clrMapOvr>
  <p:transition spd="slow">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5" name="Rounded Rectangle 2"/>
          <p:cNvSpPr/>
          <p:nvPr/>
        </p:nvSpPr>
        <p:spPr>
          <a:xfrm>
            <a:off x="714348" y="2143116"/>
            <a:ext cx="7810500" cy="13636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smtClean="0">
                <a:latin typeface="Traditional Arabic" panose="02020603050405020304" pitchFamily="18" charset="-78"/>
                <a:cs typeface="AL-Mohanad Black" charset="-78"/>
              </a:rPr>
              <a:t>خصائص تقنية الواقع المعزّز :</a:t>
            </a:r>
            <a:endParaRPr lang="en-US" sz="2800" b="1" dirty="0">
              <a:latin typeface="Traditional Arabic" panose="02020603050405020304" pitchFamily="18" charset="-78"/>
              <a:cs typeface="AL-Mohanad Black" charset="-78"/>
            </a:endParaRPr>
          </a:p>
        </p:txBody>
      </p:sp>
      <p:pic>
        <p:nvPicPr>
          <p:cNvPr id="7" name="Picture 2" descr="http://gabhasalafia.com/wp-content/uploads/2014/03/Community-Group-e1350594417790-1024x8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6314" y="4643446"/>
            <a:ext cx="3786214" cy="18573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Explosion 2 2"/>
          <p:cNvSpPr/>
          <p:nvPr/>
        </p:nvSpPr>
        <p:spPr>
          <a:xfrm>
            <a:off x="467544" y="4572032"/>
            <a:ext cx="3124200" cy="1928802"/>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400" b="1" dirty="0" smtClean="0">
                <a:latin typeface="Traditional Arabic" panose="02020603050405020304" pitchFamily="18" charset="-78"/>
                <a:cs typeface="AL-Mohanad Black" charset="-78"/>
              </a:rPr>
              <a:t>البطاقات المروحية الملونة</a:t>
            </a:r>
            <a:endParaRPr lang="en-US" sz="2400" b="1" dirty="0">
              <a:latin typeface="Traditional Arabic" panose="02020603050405020304" pitchFamily="18" charset="-78"/>
              <a:cs typeface="AL-Mohanad Black" charset="-7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411"/>
            <a:ext cx="9144000" cy="6858000"/>
          </a:xfrm>
          <a:prstGeom prst="rect">
            <a:avLst/>
          </a:prstGeom>
          <a:noFill/>
        </p:spPr>
      </p:pic>
      <p:sp>
        <p:nvSpPr>
          <p:cNvPr id="2" name="Rectangle 1"/>
          <p:cNvSpPr/>
          <p:nvPr/>
        </p:nvSpPr>
        <p:spPr>
          <a:xfrm>
            <a:off x="719572" y="2854274"/>
            <a:ext cx="7704856" cy="30623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lvl="0" indent="-457200">
              <a:spcBef>
                <a:spcPts val="600"/>
              </a:spcBef>
              <a:buFont typeface="Arial" panose="020B0604020202020204" pitchFamily="34" charset="0"/>
              <a:buChar char="•"/>
            </a:pPr>
            <a:r>
              <a:rPr lang="ar-SA" sz="2800" b="1" dirty="0">
                <a:solidFill>
                  <a:srgbClr val="000000"/>
                </a:solidFill>
                <a:latin typeface="Traditional Arabic" panose="02020603050405020304" pitchFamily="18" charset="-78"/>
                <a:ea typeface="Times New Roman" panose="02020603050405020304" pitchFamily="18" charset="0"/>
                <a:cs typeface="AL-Mohanad Black" charset="-78"/>
              </a:rPr>
              <a:t>يحتاج تنفيذ التقنية إلى برامج وأساليب تقنية معقدة .</a:t>
            </a:r>
            <a:endParaRPr lang="en-US" sz="2800" b="1" dirty="0">
              <a:latin typeface="Traditional Arabic" panose="02020603050405020304" pitchFamily="18" charset="-78"/>
              <a:ea typeface="Times New Roman" panose="02020603050405020304" pitchFamily="18" charset="0"/>
              <a:cs typeface="AL-Mohanad Black" charset="-78"/>
            </a:endParaRPr>
          </a:p>
          <a:p>
            <a:pPr marL="457200" lvl="0" indent="-457200">
              <a:spcBef>
                <a:spcPts val="600"/>
              </a:spcBef>
              <a:buFont typeface="Arial" panose="020B0604020202020204" pitchFamily="34" charset="0"/>
              <a:buChar char="•"/>
            </a:pPr>
            <a:r>
              <a:rPr lang="ar-SA" sz="2800" b="1" dirty="0">
                <a:solidFill>
                  <a:srgbClr val="000000"/>
                </a:solidFill>
                <a:latin typeface="Traditional Arabic" panose="02020603050405020304" pitchFamily="18" charset="-78"/>
                <a:ea typeface="Times New Roman" panose="02020603050405020304" pitchFamily="18" charset="0"/>
                <a:cs typeface="AL-Mohanad Black" charset="-78"/>
              </a:rPr>
              <a:t>الجمع بين أشياء حقيقية وافتراضية .</a:t>
            </a:r>
            <a:endParaRPr lang="en-US" sz="2800" b="1" dirty="0">
              <a:latin typeface="Traditional Arabic" panose="02020603050405020304" pitchFamily="18" charset="-78"/>
              <a:ea typeface="Times New Roman" panose="02020603050405020304" pitchFamily="18" charset="0"/>
              <a:cs typeface="AL-Mohanad Black" charset="-78"/>
            </a:endParaRPr>
          </a:p>
          <a:p>
            <a:pPr marL="457200" lvl="0" indent="-457200">
              <a:spcBef>
                <a:spcPts val="600"/>
              </a:spcBef>
              <a:buFont typeface="Arial" panose="020B0604020202020204" pitchFamily="34" charset="0"/>
              <a:buChar char="•"/>
            </a:pPr>
            <a:r>
              <a:rPr lang="ar-SA" sz="2800" b="1" dirty="0">
                <a:solidFill>
                  <a:srgbClr val="000000"/>
                </a:solidFill>
                <a:latin typeface="Traditional Arabic" panose="02020603050405020304" pitchFamily="18" charset="-78"/>
                <a:ea typeface="Times New Roman" panose="02020603050405020304" pitchFamily="18" charset="0"/>
                <a:cs typeface="AL-Mohanad Black" charset="-78"/>
              </a:rPr>
              <a:t>ربط مجالات مختلفة مع بعضها البعض .</a:t>
            </a:r>
            <a:endParaRPr lang="en-US" sz="2800" b="1" dirty="0">
              <a:latin typeface="Traditional Arabic" panose="02020603050405020304" pitchFamily="18" charset="-78"/>
              <a:ea typeface="Times New Roman" panose="02020603050405020304" pitchFamily="18" charset="0"/>
              <a:cs typeface="AL-Mohanad Black" charset="-78"/>
            </a:endParaRPr>
          </a:p>
          <a:p>
            <a:pPr marL="457200" indent="-457200">
              <a:spcBef>
                <a:spcPts val="600"/>
              </a:spcBef>
              <a:buFont typeface="Arial" panose="020B0604020202020204" pitchFamily="34" charset="0"/>
              <a:buChar char="•"/>
            </a:pPr>
            <a:r>
              <a:rPr lang="ar-SA" sz="2800" b="1" dirty="0">
                <a:solidFill>
                  <a:srgbClr val="000000"/>
                </a:solidFill>
                <a:latin typeface="Traditional Arabic" panose="02020603050405020304" pitchFamily="18" charset="-78"/>
                <a:ea typeface="Calibri" panose="020F0502020204030204" pitchFamily="34" charset="0"/>
                <a:cs typeface="AL-Mohanad Black" charset="-78"/>
              </a:rPr>
              <a:t>جذب انتباه الباحثين والمصممين في مجالات معينة . </a:t>
            </a:r>
          </a:p>
          <a:p>
            <a:pPr marL="457200" lvl="0" indent="-457200">
              <a:spcBef>
                <a:spcPts val="600"/>
              </a:spcBef>
              <a:buFont typeface="Arial" panose="020B0604020202020204" pitchFamily="34" charset="0"/>
              <a:buChar char="•"/>
            </a:pPr>
            <a:r>
              <a:rPr lang="ar-SA" sz="2800" b="1" dirty="0">
                <a:latin typeface="Traditional Arabic" panose="02020603050405020304" pitchFamily="18" charset="-78"/>
                <a:cs typeface="AL-Mohanad Black" charset="-78"/>
              </a:rPr>
              <a:t>تفاعلية في أي وقت .</a:t>
            </a:r>
            <a:endParaRPr lang="en-US" sz="2800" b="1" dirty="0">
              <a:latin typeface="Traditional Arabic" panose="02020603050405020304" pitchFamily="18" charset="-78"/>
              <a:cs typeface="AL-Mohanad Black" charset="-78"/>
            </a:endParaRPr>
          </a:p>
          <a:p>
            <a:pPr marL="457200" lvl="0" indent="-457200">
              <a:spcBef>
                <a:spcPts val="600"/>
              </a:spcBef>
              <a:buFont typeface="Arial" panose="020B0604020202020204" pitchFamily="34" charset="0"/>
              <a:buChar char="•"/>
            </a:pPr>
            <a:r>
              <a:rPr lang="ar-SA" sz="2800" b="1" dirty="0">
                <a:latin typeface="Traditional Arabic" panose="02020603050405020304" pitchFamily="18" charset="-78"/>
                <a:cs typeface="AL-Mohanad Black" charset="-78"/>
              </a:rPr>
              <a:t>تمتاز بكونها ثلاثية الأبعاد .</a:t>
            </a:r>
            <a:endParaRPr lang="en-US" sz="2800" b="1" dirty="0">
              <a:latin typeface="Traditional Arabic" panose="02020603050405020304" pitchFamily="18" charset="-78"/>
              <a:cs typeface="AL-Mohanad Black" charset="-78"/>
            </a:endParaRPr>
          </a:p>
        </p:txBody>
      </p:sp>
      <p:sp>
        <p:nvSpPr>
          <p:cNvPr id="10" name="Rounded Rectangle 6"/>
          <p:cNvSpPr/>
          <p:nvPr/>
        </p:nvSpPr>
        <p:spPr>
          <a:xfrm>
            <a:off x="1750199" y="745512"/>
            <a:ext cx="5643602" cy="13636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smtClean="0">
                <a:latin typeface="Traditional Arabic" panose="02020603050405020304" pitchFamily="18" charset="-78"/>
                <a:cs typeface="AL-Mohanad Black" charset="-78"/>
              </a:rPr>
              <a:t>خصائص تقنية الواقع المعزّز :</a:t>
            </a:r>
            <a:endParaRPr lang="en-US" sz="2800" b="1" dirty="0">
              <a:latin typeface="Traditional Arabic" panose="02020603050405020304" pitchFamily="18" charset="-78"/>
              <a:cs typeface="AL-Mohanad Black" charset="-78"/>
            </a:endParaRPr>
          </a:p>
        </p:txBody>
      </p:sp>
    </p:spTree>
    <p:extLst>
      <p:ext uri="{BB962C8B-B14F-4D97-AF65-F5344CB8AC3E}">
        <p14:creationId xmlns:p14="http://schemas.microsoft.com/office/powerpoint/2010/main" val="2371699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411"/>
            <a:ext cx="9144000" cy="6858000"/>
          </a:xfrm>
          <a:prstGeom prst="rect">
            <a:avLst/>
          </a:prstGeom>
          <a:noFill/>
        </p:spPr>
      </p:pic>
      <p:sp>
        <p:nvSpPr>
          <p:cNvPr id="2" name="Rectangle 1"/>
          <p:cNvSpPr/>
          <p:nvPr/>
        </p:nvSpPr>
        <p:spPr>
          <a:xfrm>
            <a:off x="719572" y="2854274"/>
            <a:ext cx="7704856" cy="31085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ar-SA" sz="2800" b="1" u="sng" dirty="0">
                <a:latin typeface="Traditional Arabic" panose="02020603050405020304" pitchFamily="18" charset="-78"/>
                <a:cs typeface="AL-Mohanad Black" charset="-78"/>
              </a:rPr>
              <a:t>إضافة الباحثات : </a:t>
            </a:r>
          </a:p>
          <a:p>
            <a:pPr lvl="0"/>
            <a:endParaRPr lang="ar-SA" sz="2800" b="1" u="sng" dirty="0">
              <a:latin typeface="Traditional Arabic" panose="02020603050405020304" pitchFamily="18" charset="-78"/>
              <a:cs typeface="AL-Mohanad Black" charset="-78"/>
            </a:endParaRPr>
          </a:p>
          <a:p>
            <a:pPr marL="457200" lvl="0" indent="-457200">
              <a:buFont typeface="Arial" panose="020B0604020202020204" pitchFamily="34" charset="0"/>
              <a:buChar char="•"/>
            </a:pPr>
            <a:r>
              <a:rPr lang="ar-SA" sz="2800" b="1" dirty="0">
                <a:latin typeface="Traditional Arabic" panose="02020603050405020304" pitchFamily="18" charset="-78"/>
                <a:cs typeface="AL-Mohanad Black" charset="-78"/>
              </a:rPr>
              <a:t>المحافظة على الشعور بالعالم الحقيقي .</a:t>
            </a:r>
            <a:endParaRPr lang="en-US" sz="2800" b="1" dirty="0">
              <a:latin typeface="Traditional Arabic" panose="02020603050405020304" pitchFamily="18" charset="-78"/>
              <a:cs typeface="AL-Mohanad Black" charset="-78"/>
            </a:endParaRPr>
          </a:p>
          <a:p>
            <a:pPr marL="457200" lvl="0" indent="-457200">
              <a:buFont typeface="Arial" panose="020B0604020202020204" pitchFamily="34" charset="0"/>
              <a:buChar char="•"/>
            </a:pPr>
            <a:r>
              <a:rPr lang="ar-SA" sz="2800" b="1" dirty="0">
                <a:latin typeface="Traditional Arabic" panose="02020603050405020304" pitchFamily="18" charset="-78"/>
                <a:cs typeface="AL-Mohanad Black" charset="-78"/>
              </a:rPr>
              <a:t>فهم أكثر للحقائق والأشياء المحسوسة والعلاقات ... </a:t>
            </a:r>
            <a:endParaRPr lang="en-US" sz="2800" b="1" dirty="0">
              <a:latin typeface="Traditional Arabic" panose="02020603050405020304" pitchFamily="18" charset="-78"/>
              <a:cs typeface="AL-Mohanad Black" charset="-78"/>
            </a:endParaRPr>
          </a:p>
          <a:p>
            <a:pPr marL="457200" lvl="0" indent="-457200">
              <a:buFont typeface="Arial" panose="020B0604020202020204" pitchFamily="34" charset="0"/>
              <a:buChar char="•"/>
            </a:pPr>
            <a:r>
              <a:rPr lang="ar-SA" sz="2800" b="1" dirty="0">
                <a:latin typeface="Traditional Arabic" panose="02020603050405020304" pitchFamily="18" charset="-78"/>
                <a:cs typeface="AL-Mohanad Black" charset="-78"/>
              </a:rPr>
              <a:t>اكتساب خبرات جديدة بطريقة سهلة وواضحة .</a:t>
            </a:r>
            <a:endParaRPr lang="en-US" sz="2800" b="1" dirty="0">
              <a:latin typeface="Traditional Arabic" panose="02020603050405020304" pitchFamily="18" charset="-78"/>
              <a:cs typeface="AL-Mohanad Black" charset="-78"/>
            </a:endParaRPr>
          </a:p>
          <a:p>
            <a:pPr marL="457200" lvl="0" indent="-457200">
              <a:buFont typeface="Arial" panose="020B0604020202020204" pitchFamily="34" charset="0"/>
              <a:buChar char="•"/>
            </a:pPr>
            <a:r>
              <a:rPr lang="ar-SA" sz="2800" b="1" dirty="0">
                <a:latin typeface="Traditional Arabic" panose="02020603050405020304" pitchFamily="18" charset="-78"/>
                <a:cs typeface="AL-Mohanad Black" charset="-78"/>
              </a:rPr>
              <a:t>تُغطي مجالات واسعة ومختلفة .</a:t>
            </a:r>
            <a:endParaRPr lang="en-US" sz="2800" b="1" dirty="0">
              <a:latin typeface="Traditional Arabic" panose="02020603050405020304" pitchFamily="18" charset="-78"/>
              <a:cs typeface="AL-Mohanad Black" charset="-78"/>
            </a:endParaRPr>
          </a:p>
          <a:p>
            <a:pPr marL="457200" lvl="0" indent="-457200">
              <a:buFont typeface="Arial" panose="020B0604020202020204" pitchFamily="34" charset="0"/>
              <a:buChar char="•"/>
            </a:pPr>
            <a:r>
              <a:rPr lang="ar-SA" sz="2800" b="1" dirty="0">
                <a:latin typeface="Traditional Arabic" panose="02020603050405020304" pitchFamily="18" charset="-78"/>
                <a:cs typeface="AL-Mohanad Black" charset="-78"/>
              </a:rPr>
              <a:t>قليلة التكلفة وفعّالة </a:t>
            </a:r>
            <a:r>
              <a:rPr lang="ar-SA" sz="2800" b="1" dirty="0">
                <a:cs typeface="AL-Mohanad Black" charset="-78"/>
              </a:rPr>
              <a:t>.</a:t>
            </a:r>
            <a:endParaRPr lang="en-US" sz="2800" b="1" dirty="0">
              <a:cs typeface="AL-Mohanad Black" charset="-78"/>
            </a:endParaRPr>
          </a:p>
        </p:txBody>
      </p:sp>
      <p:sp>
        <p:nvSpPr>
          <p:cNvPr id="10" name="Rounded Rectangle 6"/>
          <p:cNvSpPr/>
          <p:nvPr/>
        </p:nvSpPr>
        <p:spPr>
          <a:xfrm>
            <a:off x="1750199" y="745512"/>
            <a:ext cx="5643602" cy="13636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smtClean="0">
                <a:latin typeface="Traditional Arabic" panose="02020603050405020304" pitchFamily="18" charset="-78"/>
                <a:cs typeface="AL-Mohanad Black" charset="-78"/>
              </a:rPr>
              <a:t>خصائص تقنية الواقع المعزّز :</a:t>
            </a:r>
            <a:endParaRPr lang="en-US" sz="2800" b="1" dirty="0">
              <a:latin typeface="Traditional Arabic" panose="02020603050405020304" pitchFamily="18" charset="-78"/>
              <a:cs typeface="AL-Mohanad Black" charset="-78"/>
            </a:endParaRPr>
          </a:p>
        </p:txBody>
      </p:sp>
    </p:spTree>
    <p:extLst>
      <p:ext uri="{BB962C8B-B14F-4D97-AF65-F5344CB8AC3E}">
        <p14:creationId xmlns:p14="http://schemas.microsoft.com/office/powerpoint/2010/main" val="230707916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pic>
        <p:nvPicPr>
          <p:cNvPr id="8" name="صورة 7" descr="44.jpg"/>
          <p:cNvPicPr>
            <a:picLocks noChangeAspect="1"/>
          </p:cNvPicPr>
          <p:nvPr/>
        </p:nvPicPr>
        <p:blipFill>
          <a:blip r:embed="rId3"/>
          <a:stretch>
            <a:fillRect/>
          </a:stretch>
        </p:blipFill>
        <p:spPr>
          <a:xfrm>
            <a:off x="5027198" y="2832096"/>
            <a:ext cx="2643207" cy="2286016"/>
          </a:xfrm>
          <a:prstGeom prst="ellipse">
            <a:avLst/>
          </a:prstGeom>
          <a:ln>
            <a:noFill/>
          </a:ln>
          <a:effectLst>
            <a:softEdge rad="112500"/>
          </a:effectLst>
        </p:spPr>
      </p:pic>
      <p:pic>
        <p:nvPicPr>
          <p:cNvPr id="9" name="عنصر نائب للمحتوى 5" descr="77.jpg"/>
          <p:cNvPicPr>
            <a:picLocks noChangeAspect="1"/>
          </p:cNvPicPr>
          <p:nvPr/>
        </p:nvPicPr>
        <p:blipFill>
          <a:blip r:embed="rId4"/>
          <a:stretch>
            <a:fillRect/>
          </a:stretch>
        </p:blipFill>
        <p:spPr>
          <a:xfrm>
            <a:off x="1571604" y="2857496"/>
            <a:ext cx="2714644" cy="2372529"/>
          </a:xfrm>
          <a:prstGeom prst="ellipse">
            <a:avLst/>
          </a:prstGeom>
          <a:ln>
            <a:noFill/>
          </a:ln>
          <a:effectLst>
            <a:softEdge rad="112500"/>
          </a:effectLst>
        </p:spPr>
      </p:pic>
      <p:sp>
        <p:nvSpPr>
          <p:cNvPr id="10" name="عنوان 1"/>
          <p:cNvSpPr txBox="1">
            <a:spLocks/>
          </p:cNvSpPr>
          <p:nvPr/>
        </p:nvSpPr>
        <p:spPr>
          <a:xfrm>
            <a:off x="683568" y="274638"/>
            <a:ext cx="7704856" cy="63408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Rounded Rectangle 6"/>
          <p:cNvSpPr/>
          <p:nvPr/>
        </p:nvSpPr>
        <p:spPr>
          <a:xfrm>
            <a:off x="1785918" y="571480"/>
            <a:ext cx="5643602" cy="13636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smtClean="0">
                <a:latin typeface="Traditional Arabic" panose="02020603050405020304" pitchFamily="18" charset="-78"/>
                <a:cs typeface="AL-Mohanad Black" charset="-78"/>
              </a:rPr>
              <a:t>أنواع تقنية الواقع المعزّز :</a:t>
            </a:r>
            <a:endParaRPr lang="en-US" sz="2800" b="1" dirty="0">
              <a:latin typeface="Traditional Arabic" panose="02020603050405020304" pitchFamily="18" charset="-78"/>
              <a:cs typeface="AL-Mohanad Black" charset="-78"/>
            </a:endParaRPr>
          </a:p>
        </p:txBody>
      </p:sp>
      <p:cxnSp>
        <p:nvCxnSpPr>
          <p:cNvPr id="3" name="Straight Arrow Connector 2"/>
          <p:cNvCxnSpPr>
            <a:stCxn id="11" idx="2"/>
          </p:cNvCxnSpPr>
          <p:nvPr/>
        </p:nvCxnSpPr>
        <p:spPr>
          <a:xfrm flipH="1">
            <a:off x="3275856" y="1935142"/>
            <a:ext cx="1331863" cy="9223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a:stCxn id="11" idx="2"/>
          </p:cNvCxnSpPr>
          <p:nvPr/>
        </p:nvCxnSpPr>
        <p:spPr>
          <a:xfrm>
            <a:off x="4607719" y="1935142"/>
            <a:ext cx="1116409" cy="9223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7384"/>
            <a:ext cx="9144000" cy="6858000"/>
          </a:xfrm>
          <a:prstGeom prst="rect">
            <a:avLst/>
          </a:prstGeom>
          <a:noFill/>
        </p:spPr>
      </p:pic>
      <p:sp>
        <p:nvSpPr>
          <p:cNvPr id="10" name="عنوان 1"/>
          <p:cNvSpPr txBox="1">
            <a:spLocks/>
          </p:cNvSpPr>
          <p:nvPr/>
        </p:nvSpPr>
        <p:spPr>
          <a:xfrm>
            <a:off x="683568" y="274638"/>
            <a:ext cx="7704856" cy="63408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Rounded Rectangle 6"/>
          <p:cNvSpPr/>
          <p:nvPr/>
        </p:nvSpPr>
        <p:spPr>
          <a:xfrm>
            <a:off x="1785918" y="571480"/>
            <a:ext cx="5643602" cy="13636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smtClean="0">
                <a:latin typeface="Traditional Arabic" panose="02020603050405020304" pitchFamily="18" charset="-78"/>
                <a:cs typeface="AL-Mohanad Black" charset="-78"/>
              </a:rPr>
              <a:t>أنواع تقنية الواقع المعزّز :</a:t>
            </a:r>
            <a:endParaRPr lang="en-US" sz="2800" b="1" dirty="0">
              <a:latin typeface="Traditional Arabic" panose="02020603050405020304" pitchFamily="18" charset="-78"/>
              <a:cs typeface="AL-Mohanad Black" charset="-78"/>
            </a:endParaRPr>
          </a:p>
        </p:txBody>
      </p:sp>
      <p:graphicFrame>
        <p:nvGraphicFramePr>
          <p:cNvPr id="7" name="عنصر نائب للمحتوى 3"/>
          <p:cNvGraphicFramePr>
            <a:graphicFrameLocks/>
          </p:cNvGraphicFramePr>
          <p:nvPr>
            <p:extLst>
              <p:ext uri="{D42A27DB-BD31-4B8C-83A1-F6EECF244321}">
                <p14:modId xmlns:p14="http://schemas.microsoft.com/office/powerpoint/2010/main" val="501016917"/>
              </p:ext>
            </p:extLst>
          </p:nvPr>
        </p:nvGraphicFramePr>
        <p:xfrm>
          <a:off x="714348" y="2357430"/>
          <a:ext cx="7921625"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Arrow Connector 2"/>
          <p:cNvCxnSpPr>
            <a:stCxn id="11" idx="2"/>
          </p:cNvCxnSpPr>
          <p:nvPr/>
        </p:nvCxnSpPr>
        <p:spPr>
          <a:xfrm flipH="1">
            <a:off x="2483768" y="1935142"/>
            <a:ext cx="2123951" cy="120582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a:stCxn id="11" idx="2"/>
          </p:cNvCxnSpPr>
          <p:nvPr/>
        </p:nvCxnSpPr>
        <p:spPr>
          <a:xfrm>
            <a:off x="4607719" y="1935142"/>
            <a:ext cx="2268537" cy="120582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3421828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6" name="Rounded Rectangle 6"/>
          <p:cNvSpPr/>
          <p:nvPr/>
        </p:nvSpPr>
        <p:spPr>
          <a:xfrm>
            <a:off x="1785918" y="571480"/>
            <a:ext cx="5643602" cy="13636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smtClean="0">
                <a:latin typeface="Traditional Arabic" panose="02020603050405020304" pitchFamily="18" charset="-78"/>
                <a:cs typeface="AL-Mohanad Black" charset="-78"/>
              </a:rPr>
              <a:t>أهمية توظيف تقنية الواقع المعزّز في التعليم : </a:t>
            </a:r>
            <a:endParaRPr lang="en-US" sz="2800" b="1" dirty="0">
              <a:latin typeface="Traditional Arabic" panose="02020603050405020304" pitchFamily="18" charset="-78"/>
              <a:cs typeface="AL-Mohanad Black" charset="-78"/>
            </a:endParaRPr>
          </a:p>
        </p:txBody>
      </p:sp>
      <p:pic>
        <p:nvPicPr>
          <p:cNvPr id="7" name="عنصر نائب للمحتوى 3" descr="تنزيل.jpg"/>
          <p:cNvPicPr>
            <a:picLocks noChangeAspect="1"/>
          </p:cNvPicPr>
          <p:nvPr/>
        </p:nvPicPr>
        <p:blipFill>
          <a:blip r:embed="rId3"/>
          <a:stretch>
            <a:fillRect/>
          </a:stretch>
        </p:blipFill>
        <p:spPr>
          <a:xfrm>
            <a:off x="1500166" y="2428868"/>
            <a:ext cx="5857916" cy="3714776"/>
          </a:xfrm>
          <a:prstGeom prst="ellipse">
            <a:avLst/>
          </a:prstGeom>
          <a:ln>
            <a:noFill/>
          </a:ln>
          <a:effectLst>
            <a:softEdge rad="112500"/>
          </a:effectLst>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5" name="عنصر نائب للمحتوى 2"/>
          <p:cNvSpPr txBox="1">
            <a:spLocks/>
          </p:cNvSpPr>
          <p:nvPr/>
        </p:nvSpPr>
        <p:spPr>
          <a:xfrm>
            <a:off x="611560" y="1052736"/>
            <a:ext cx="7920880" cy="5040560"/>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يعتبر توظيف تقنية الواقع المعزز من الموضوعات المهمة والمعاصرة ، وقد أدرك الجميع أن مصير الأمم رهن بإبداع أبنائها، ومدى تحديهم لمشكلات التغير ومطالبه .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2800" b="0" i="0" u="none" strike="noStrike" kern="1200" cap="none" spc="0" normalizeH="0" baseline="0" noProof="0" dirty="0" smtClean="0">
              <a:ln>
                <a:noFill/>
              </a:ln>
              <a:solidFill>
                <a:schemeClr val="tx1"/>
              </a:solidFill>
              <a:effectLst/>
              <a:uLnTx/>
              <a:uFillTx/>
              <a:cs typeface="AL-Mohanad Black" charset="-78"/>
            </a:endParaRPr>
          </a:p>
          <a:p>
            <a:pPr marL="457200" marR="0" lvl="0" indent="-4572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ويساعد على حل الكثير من المشكلات التعليمية بشكل عام .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5" name="عنصر نائب للمحتوى 2"/>
          <p:cNvSpPr txBox="1">
            <a:spLocks/>
          </p:cNvSpPr>
          <p:nvPr/>
        </p:nvSpPr>
        <p:spPr>
          <a:xfrm>
            <a:off x="611560" y="1052736"/>
            <a:ext cx="7920880" cy="5040560"/>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ويحقق للتعليم عائدا كبيرا ويمكن أن يوفر الجهود التي نبذلها، وقد أثبتت الأبحاث عظم الإمكانات التي توفرها للمدرسة ومدى فعاليتها في عملية التعليم والتعلم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أن استخدام تكنولوجيا الواقع المعزز يساعد في تحقيق الأهداف التعليمية، وتشويق الطلاب، وجذب انتباههم نحو الدرس، وتقريب موضوع الدرس إلى مستوى إدراكهم</a:t>
            </a:r>
            <a:r>
              <a:rPr lang="ar-SA" sz="3200" dirty="0">
                <a:cs typeface="AL-Mohanad Black" charset="-78"/>
              </a:rPr>
              <a:t> </a:t>
            </a:r>
            <a:r>
              <a:rPr lang="ar-SA" sz="3200" dirty="0" smtClean="0">
                <a:cs typeface="AL-Mohanad Black" charset="-78"/>
              </a:rPr>
              <a:t>.</a:t>
            </a: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a:ln>
                <a:noFill/>
              </a:ln>
              <a:solidFill>
                <a:schemeClr val="tx1"/>
              </a:solidFill>
              <a:effectLst/>
              <a:uLnTx/>
              <a:uFillTx/>
              <a:cs typeface="AL-Mohanad Black" charset="-78"/>
            </a:endParaRPr>
          </a:p>
        </p:txBody>
      </p:sp>
    </p:spTree>
  </p:cSld>
  <p:clrMapOvr>
    <a:masterClrMapping/>
  </p:clrMapOvr>
  <p:transition spd="slow">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3" name="Rounded Rectangle 2"/>
          <p:cNvSpPr/>
          <p:nvPr/>
        </p:nvSpPr>
        <p:spPr>
          <a:xfrm>
            <a:off x="714348" y="500042"/>
            <a:ext cx="7810500" cy="1000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smtClean="0">
                <a:latin typeface="Traditional Arabic" panose="02020603050405020304" pitchFamily="18" charset="-78"/>
                <a:cs typeface="AL-Mohanad Black" charset="-78"/>
              </a:rPr>
              <a:t>الاستراتيجيات المستخدمة في المحاضرة : </a:t>
            </a:r>
            <a:endParaRPr lang="en-US" sz="2800" dirty="0">
              <a:cs typeface="AL-Mohanad Black" charset="-78"/>
            </a:endParaRPr>
          </a:p>
        </p:txBody>
      </p:sp>
      <p:sp>
        <p:nvSpPr>
          <p:cNvPr id="4" name="Rounded Rectangle 2"/>
          <p:cNvSpPr/>
          <p:nvPr/>
        </p:nvSpPr>
        <p:spPr>
          <a:xfrm>
            <a:off x="714348" y="1772816"/>
            <a:ext cx="7810500" cy="45720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buFont typeface="Wingdings" panose="05000000000000000000" pitchFamily="2" charset="2"/>
              <a:buChar char="ü"/>
            </a:pPr>
            <a:r>
              <a:rPr lang="ar-SA" sz="2800" b="1" dirty="0" smtClean="0">
                <a:latin typeface="Traditional Arabic" pitchFamily="18" charset="-78"/>
                <a:cs typeface="Traditional Arabic" pitchFamily="18" charset="-78"/>
              </a:rPr>
              <a:t>التعلم التعاوني</a:t>
            </a:r>
          </a:p>
          <a:p>
            <a:pPr marL="342900" indent="-342900">
              <a:buFont typeface="Wingdings" panose="05000000000000000000" pitchFamily="2" charset="2"/>
              <a:buChar char="ü"/>
            </a:pPr>
            <a:r>
              <a:rPr lang="ar-SA" sz="2800" b="1" dirty="0" smtClean="0">
                <a:latin typeface="Traditional Arabic" pitchFamily="18" charset="-78"/>
                <a:cs typeface="Traditional Arabic" pitchFamily="18" charset="-78"/>
              </a:rPr>
              <a:t>العصف الذهنـي </a:t>
            </a:r>
          </a:p>
          <a:p>
            <a:pPr marL="342900" indent="-342900">
              <a:buFont typeface="Wingdings" panose="05000000000000000000" pitchFamily="2" charset="2"/>
              <a:buChar char="ü"/>
            </a:pPr>
            <a:r>
              <a:rPr lang="ar-SA" sz="2800" b="1" dirty="0" smtClean="0">
                <a:latin typeface="Traditional Arabic" pitchFamily="18" charset="-78"/>
                <a:cs typeface="Traditional Arabic" pitchFamily="18" charset="-78"/>
              </a:rPr>
              <a:t>استراتيجية البطاقات المروحية الملونة</a:t>
            </a:r>
          </a:p>
          <a:p>
            <a:pPr marL="342900" indent="-342900">
              <a:buFont typeface="Wingdings" panose="05000000000000000000" pitchFamily="2" charset="2"/>
              <a:buChar char="ü"/>
            </a:pPr>
            <a:r>
              <a:rPr lang="ar-SA" sz="2800" b="1" dirty="0" smtClean="0">
                <a:latin typeface="Traditional Arabic" pitchFamily="18" charset="-78"/>
                <a:cs typeface="Traditional Arabic" pitchFamily="18" charset="-78"/>
              </a:rPr>
              <a:t>مهارة الطلاقة </a:t>
            </a:r>
          </a:p>
          <a:p>
            <a:pPr marL="342900" indent="-342900">
              <a:buFont typeface="Wingdings" panose="05000000000000000000" pitchFamily="2" charset="2"/>
              <a:buChar char="ü"/>
            </a:pPr>
            <a:r>
              <a:rPr lang="ar-SA" sz="2800" b="1" dirty="0" smtClean="0">
                <a:latin typeface="Traditional Arabic" pitchFamily="18" charset="-78"/>
                <a:cs typeface="Traditional Arabic" pitchFamily="18" charset="-78"/>
              </a:rPr>
              <a:t>اللوح الجدارية </a:t>
            </a:r>
          </a:p>
          <a:p>
            <a:pPr marL="342900" indent="-342900">
              <a:buFont typeface="Wingdings" panose="05000000000000000000" pitchFamily="2" charset="2"/>
              <a:buChar char="ü"/>
            </a:pPr>
            <a:r>
              <a:rPr lang="ar-SA" sz="2800" b="1" dirty="0" smtClean="0">
                <a:latin typeface="Traditional Arabic" pitchFamily="18" charset="-78"/>
                <a:cs typeface="Traditional Arabic" pitchFamily="18" charset="-78"/>
              </a:rPr>
              <a:t>تقنية الماوسات المتعددة </a:t>
            </a:r>
            <a:endParaRPr lang="en-US" sz="2800" b="1" dirty="0">
              <a:latin typeface="Traditional Arabic" pitchFamily="18" charset="-78"/>
              <a:cs typeface="Traditional Arabic" pitchFamily="18" charset="-78"/>
            </a:endParaRPr>
          </a:p>
        </p:txBody>
      </p:sp>
    </p:spTree>
  </p:cSld>
  <p:clrMapOvr>
    <a:masterClrMapping/>
  </p:clrMapOvr>
  <p:transition spd="slow">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6" name="عنصر نائب للمحتوى 2"/>
          <p:cNvSpPr txBox="1">
            <a:spLocks/>
          </p:cNvSpPr>
          <p:nvPr/>
        </p:nvSpPr>
        <p:spPr>
          <a:xfrm>
            <a:off x="611560" y="1052736"/>
            <a:ext cx="7920880" cy="5040560"/>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SA" sz="2800" dirty="0" smtClean="0">
                <a:cs typeface="AL-Mohanad Black" charset="-78"/>
              </a:rPr>
              <a:t>إل</a:t>
            </a:r>
            <a:r>
              <a:rPr kumimoji="0" lang="ar-SA" sz="2800" b="0" i="0" u="none" strike="noStrike" kern="1200" cap="none" spc="0" normalizeH="0" baseline="0" noProof="0" dirty="0" smtClean="0">
                <a:ln>
                  <a:noFill/>
                </a:ln>
                <a:solidFill>
                  <a:schemeClr val="tx1"/>
                </a:solidFill>
                <a:effectLst/>
                <a:uLnTx/>
                <a:uFillTx/>
                <a:cs typeface="AL-Mohanad Black" charset="-78"/>
              </a:rPr>
              <a:t>هام وتحفيز المتعلمين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إشراك المتعلمين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تحويل خبرات المتعلمين من المجردة إلى المحسوسة .</a:t>
            </a:r>
            <a:endParaRPr kumimoji="0" lang="ar-SA" sz="2800" b="0" i="0" u="none" strike="noStrike" kern="1200" cap="none" spc="0" normalizeH="0" baseline="0" noProof="0" dirty="0">
              <a:ln>
                <a:noFill/>
              </a:ln>
              <a:solidFill>
                <a:schemeClr val="tx1"/>
              </a:solidFill>
              <a:effectLst/>
              <a:uLnTx/>
              <a:uFillTx/>
              <a:cs typeface="AL-Mohanad Black" charset="-78"/>
            </a:endParaRPr>
          </a:p>
        </p:txBody>
      </p:sp>
      <p:pic>
        <p:nvPicPr>
          <p:cNvPr id="7" name="صورة 6" descr="تنزيل (1).jpg"/>
          <p:cNvPicPr>
            <a:picLocks noChangeAspect="1"/>
          </p:cNvPicPr>
          <p:nvPr/>
        </p:nvPicPr>
        <p:blipFill>
          <a:blip r:embed="rId3"/>
          <a:stretch>
            <a:fillRect/>
          </a:stretch>
        </p:blipFill>
        <p:spPr>
          <a:xfrm>
            <a:off x="785786" y="4786322"/>
            <a:ext cx="2847975" cy="1600200"/>
          </a:xfrm>
          <a:prstGeom prst="ellipse">
            <a:avLst/>
          </a:prstGeom>
          <a:ln>
            <a:noFill/>
          </a:ln>
          <a:effectLst>
            <a:softEdge rad="112500"/>
          </a:effectLst>
        </p:spPr>
      </p:pic>
      <p:sp>
        <p:nvSpPr>
          <p:cNvPr id="8" name="Rounded Rectangle 6"/>
          <p:cNvSpPr/>
          <p:nvPr/>
        </p:nvSpPr>
        <p:spPr>
          <a:xfrm>
            <a:off x="1785918" y="571480"/>
            <a:ext cx="5643602" cy="13636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dirty="0" smtClean="0">
                <a:cs typeface="AL-Mohanad Black" charset="-78"/>
              </a:rPr>
              <a:t/>
            </a:r>
            <a:br>
              <a:rPr lang="ar-SA" sz="2800" dirty="0" smtClean="0">
                <a:cs typeface="AL-Mohanad Black" charset="-78"/>
              </a:rPr>
            </a:br>
            <a:r>
              <a:rPr lang="ar-SA" sz="2800" dirty="0" err="1" smtClean="0">
                <a:cs typeface="AL-Mohanad Black" charset="-78"/>
              </a:rPr>
              <a:t>فيرجسون</a:t>
            </a:r>
            <a:r>
              <a:rPr lang="ar-SA" sz="2800" dirty="0" smtClean="0">
                <a:cs typeface="AL-Mohanad Black" charset="-78"/>
              </a:rPr>
              <a:t> </a:t>
            </a:r>
            <a:r>
              <a:rPr lang="ar-SA" sz="2400" b="1" dirty="0" smtClean="0">
                <a:cs typeface="AL-Mohanad Black" charset="-78"/>
              </a:rPr>
              <a:t>2014</a:t>
            </a:r>
            <a:r>
              <a:rPr lang="ar-SA" sz="2800" dirty="0" smtClean="0">
                <a:cs typeface="AL-Mohanad Black" charset="-78"/>
              </a:rPr>
              <a:t>:</a:t>
            </a:r>
            <a:br>
              <a:rPr lang="ar-SA" sz="2800" dirty="0" smtClean="0">
                <a:cs typeface="AL-Mohanad Black" charset="-78"/>
              </a:rPr>
            </a:br>
            <a:endParaRPr lang="en-US" sz="2800" b="1" dirty="0">
              <a:latin typeface="Traditional Arabic" panose="02020603050405020304" pitchFamily="18" charset="-78"/>
              <a:cs typeface="AL-Mohanad Black"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5" name="عنصر نائب للمحتوى 2"/>
          <p:cNvSpPr txBox="1">
            <a:spLocks/>
          </p:cNvSpPr>
          <p:nvPr/>
        </p:nvSpPr>
        <p:spPr>
          <a:xfrm>
            <a:off x="611560" y="1052736"/>
            <a:ext cx="7920880" cy="5040560"/>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توضيح المعلومات بشكل دقيق وواضح لبعض المعالم والتجارب العلمية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يستطيع الفرد أن يتلمس الأبعاد المختلفة للأشياء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يستطيع الفرد أن يقوم بفحص الأشياء بالمشاهدة والشم والسمع واللمس كلها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a:ln>
                <a:noFill/>
              </a:ln>
              <a:solidFill>
                <a:schemeClr val="tx1"/>
              </a:solidFill>
              <a:effectLst/>
              <a:uLnTx/>
              <a:uFillTx/>
              <a:cs typeface="AL-Mohanad Black" charset="-78"/>
            </a:endParaRPr>
          </a:p>
        </p:txBody>
      </p:sp>
      <p:sp>
        <p:nvSpPr>
          <p:cNvPr id="6" name="شكل بيضاوي 5"/>
          <p:cNvSpPr/>
          <p:nvPr/>
        </p:nvSpPr>
        <p:spPr>
          <a:xfrm rot="20478631">
            <a:off x="886117" y="838591"/>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dirty="0" smtClean="0">
                <a:cs typeface="AL-Mohanad Black" pitchFamily="2" charset="-78"/>
              </a:rPr>
              <a:t>رأي الباحثات</a:t>
            </a:r>
            <a:endParaRPr lang="ar-SA" dirty="0">
              <a:cs typeface="AL-Mohanad Black" pitchFamily="2" charset="-78"/>
            </a:endParaRPr>
          </a:p>
        </p:txBody>
      </p:sp>
    </p:spTree>
  </p:cSld>
  <p:clrMapOvr>
    <a:masterClrMapping/>
  </p:clrMapOvr>
  <p:transition spd="slow">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5" name="شكل بيضاوي 4"/>
          <p:cNvSpPr/>
          <p:nvPr/>
        </p:nvSpPr>
        <p:spPr>
          <a:xfrm rot="20478631">
            <a:off x="886117" y="838591"/>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dirty="0" smtClean="0">
                <a:cs typeface="AL-Mohanad Black" pitchFamily="2" charset="-78"/>
              </a:rPr>
              <a:t>رأي الباحثات</a:t>
            </a:r>
            <a:endParaRPr lang="ar-SA" dirty="0">
              <a:cs typeface="AL-Mohanad Black" pitchFamily="2" charset="-78"/>
            </a:endParaRPr>
          </a:p>
        </p:txBody>
      </p:sp>
      <p:sp>
        <p:nvSpPr>
          <p:cNvPr id="6" name="عنصر نائب للمحتوى 2"/>
          <p:cNvSpPr txBox="1">
            <a:spLocks/>
          </p:cNvSpPr>
          <p:nvPr/>
        </p:nvSpPr>
        <p:spPr>
          <a:xfrm>
            <a:off x="431540" y="936440"/>
            <a:ext cx="8280920" cy="5556599"/>
          </a:xfrm>
          <a:prstGeom prst="rect">
            <a:avLst/>
          </a:prstGeom>
        </p:spPr>
        <p:txBody>
          <a:bodyPr>
            <a:normAutofit fontScale="62500" lnSpcReduction="2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4500" b="0" i="0" u="none" strike="noStrike" kern="1200" cap="none" spc="0" normalizeH="0" baseline="0" noProof="0" dirty="0" smtClean="0">
                <a:ln>
                  <a:noFill/>
                </a:ln>
                <a:solidFill>
                  <a:schemeClr val="tx1"/>
                </a:solidFill>
                <a:effectLst/>
                <a:uLnTx/>
                <a:uFillTx/>
                <a:cs typeface="AL-Mohanad Black" charset="-78"/>
              </a:rPr>
              <a:t>يهيئ الفرصة للفرد في المشاركة والتفاعل مع البرنامج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45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4500" b="0" i="0" u="none" strike="noStrike" kern="1200" cap="none" spc="0" normalizeH="0" baseline="0" noProof="0" dirty="0" smtClean="0">
                <a:ln>
                  <a:noFill/>
                </a:ln>
                <a:solidFill>
                  <a:schemeClr val="tx1"/>
                </a:solidFill>
                <a:effectLst/>
                <a:uLnTx/>
                <a:uFillTx/>
                <a:cs typeface="AL-Mohanad Black" charset="-78"/>
              </a:rPr>
              <a:t>يحيى التفاعل بين الفرد والبرنامج من خلال تشجيع المشاركة الإيجابية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45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4500" b="0" i="0" u="none" strike="noStrike" kern="1200" cap="none" spc="0" normalizeH="0" baseline="0" noProof="0" dirty="0" smtClean="0">
                <a:ln>
                  <a:noFill/>
                </a:ln>
                <a:solidFill>
                  <a:schemeClr val="tx1"/>
                </a:solidFill>
                <a:effectLst/>
                <a:uLnTx/>
                <a:uFillTx/>
                <a:cs typeface="AL-Mohanad Black" charset="-78"/>
              </a:rPr>
              <a:t> يؤدى إلى التأمل والملاحظة والتفكير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45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4500" b="0" i="0" u="none" strike="noStrike" kern="1200" cap="none" spc="0" normalizeH="0" baseline="0" noProof="0" dirty="0" smtClean="0">
                <a:ln>
                  <a:noFill/>
                </a:ln>
                <a:solidFill>
                  <a:schemeClr val="tx1"/>
                </a:solidFill>
                <a:effectLst/>
                <a:uLnTx/>
                <a:uFillTx/>
                <a:cs typeface="AL-Mohanad Black" charset="-78"/>
              </a:rPr>
              <a:t>ينمى المهارات العقلية </a:t>
            </a:r>
            <a:r>
              <a:rPr kumimoji="0" lang="ar-SA" sz="4500" b="0" i="0" u="none" strike="noStrike" kern="1200" cap="none" spc="0" normalizeH="0" baseline="0" noProof="0" dirty="0" err="1" smtClean="0">
                <a:ln>
                  <a:noFill/>
                </a:ln>
                <a:solidFill>
                  <a:schemeClr val="tx1"/>
                </a:solidFill>
                <a:effectLst/>
                <a:uLnTx/>
                <a:uFillTx/>
                <a:cs typeface="AL-Mohanad Black" charset="-78"/>
              </a:rPr>
              <a:t>والابتكارية</a:t>
            </a:r>
            <a:r>
              <a:rPr kumimoji="0" lang="ar-SA" sz="4500" b="0" i="0" u="none" strike="noStrike" kern="1200" cap="none" spc="0" normalizeH="0" baseline="0" noProof="0" dirty="0" smtClean="0">
                <a:ln>
                  <a:noFill/>
                </a:ln>
                <a:solidFill>
                  <a:schemeClr val="tx1"/>
                </a:solidFill>
                <a:effectLst/>
                <a:uLnTx/>
                <a:uFillTx/>
                <a:cs typeface="AL-Mohanad Black" charset="-78"/>
              </a:rPr>
              <a:t> لدى الفرد من خلال مشاهدة البيئات الواقعية المعززة .</a:t>
            </a: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45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4500" b="0" i="0" u="none" strike="noStrike" kern="1200" cap="none" spc="0" normalizeH="0" baseline="0" noProof="0" dirty="0" smtClean="0">
                <a:ln>
                  <a:noFill/>
                </a:ln>
                <a:solidFill>
                  <a:schemeClr val="tx1"/>
                </a:solidFill>
                <a:effectLst/>
                <a:uLnTx/>
                <a:uFillTx/>
                <a:cs typeface="AL-Mohanad Black" charset="-78"/>
              </a:rPr>
              <a:t>	بقاء اثر التعلم لمدة أطول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a:ln>
                <a:noFill/>
              </a:ln>
              <a:solidFill>
                <a:schemeClr val="tx1"/>
              </a:solidFill>
              <a:effectLst/>
              <a:uLnTx/>
              <a:uFillTx/>
              <a:cs typeface="AL-Mohanad Black" charset="-78"/>
            </a:endParaRPr>
          </a:p>
        </p:txBody>
      </p:sp>
    </p:spTree>
  </p:cSld>
  <p:clrMapOvr>
    <a:masterClrMapping/>
  </p:clrMapOvr>
  <p:transition spd="slow">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6" name="عنصر نائب للمحتوى 2"/>
          <p:cNvSpPr txBox="1">
            <a:spLocks/>
          </p:cNvSpPr>
          <p:nvPr/>
        </p:nvSpPr>
        <p:spPr>
          <a:xfrm>
            <a:off x="611560" y="1052736"/>
            <a:ext cx="7920880" cy="5040560"/>
          </a:xfrm>
          <a:prstGeom prst="rect">
            <a:avLst/>
          </a:prstGeom>
        </p:spPr>
        <p:txBody>
          <a:bodyPr>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تحفيز الطلاب وإقبالهم على التعلم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بعض المواد من الصعب إدراكها إلا من خلال تجربة حقيقية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تعزيز المادة العلمية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رفع القدرة الاستيعابية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محاكاة الواقع الحقيقي يساعد في ترسيخ المعلومة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800" b="0" i="0" u="none" strike="noStrike" kern="1200" cap="none" spc="0" normalizeH="0" baseline="0" noProof="0" dirty="0">
              <a:ln>
                <a:noFill/>
              </a:ln>
              <a:solidFill>
                <a:schemeClr val="tx1"/>
              </a:solidFill>
              <a:effectLst/>
              <a:uLnTx/>
              <a:uFillTx/>
              <a:cs typeface="AL-Mohanad Black" charset="-78"/>
            </a:endParaRPr>
          </a:p>
        </p:txBody>
      </p:sp>
      <p:sp>
        <p:nvSpPr>
          <p:cNvPr id="7" name="شكل بيضاوي 6"/>
          <p:cNvSpPr/>
          <p:nvPr/>
        </p:nvSpPr>
        <p:spPr>
          <a:xfrm rot="20478631">
            <a:off x="886117" y="838591"/>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dirty="0" smtClean="0">
                <a:cs typeface="AL-Mohanad Black" pitchFamily="2" charset="-78"/>
              </a:rPr>
              <a:t>رأي الباحثات</a:t>
            </a:r>
            <a:endParaRPr lang="ar-SA" dirty="0">
              <a:cs typeface="AL-Mohanad Black" pitchFamily="2" charset="-78"/>
            </a:endParaRPr>
          </a:p>
        </p:txBody>
      </p:sp>
    </p:spTree>
  </p:cSld>
  <p:clrMapOvr>
    <a:masterClrMapping/>
  </p:clrMapOvr>
  <p:transition spd="slow">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مستطيل مستدير الزوايا 5"/>
          <p:cNvSpPr/>
          <p:nvPr/>
        </p:nvSpPr>
        <p:spPr>
          <a:xfrm>
            <a:off x="2411760" y="2132856"/>
            <a:ext cx="4176464" cy="216024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4400" b="1" dirty="0" smtClean="0">
                <a:cs typeface="AL-Mohanad Black" panose="020B0604020202020204" charset="-78"/>
              </a:rPr>
              <a:t>تطبيقات الواقع المعزز في التعليم</a:t>
            </a:r>
            <a:endParaRPr lang="ar-SA" sz="4400" b="1" dirty="0">
              <a:cs typeface="AL-Mohanad Black" panose="020B0604020202020204" charset="-78"/>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8" y="5072074"/>
            <a:ext cx="1341437"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2" y="4857760"/>
            <a:ext cx="1311275" cy="279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92" y="3286124"/>
            <a:ext cx="1616075"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7422" y="4974944"/>
            <a:ext cx="1883055" cy="188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96" y="2786058"/>
            <a:ext cx="1536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48" y="4500570"/>
            <a:ext cx="1186003" cy="1205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3289" y="577899"/>
            <a:ext cx="1434455" cy="143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0364" y="357166"/>
            <a:ext cx="1487487"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8992" y="382052"/>
            <a:ext cx="15970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29454" y="1285860"/>
            <a:ext cx="15970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3721644" y="1124744"/>
            <a:ext cx="4090715" cy="936181"/>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t>تطبيق ( </a:t>
            </a:r>
            <a:r>
              <a:rPr lang="en-US" sz="3200" b="1" dirty="0" smtClean="0"/>
              <a:t>(</a:t>
            </a:r>
            <a:r>
              <a:rPr lang="en-US" sz="3200" b="1" dirty="0" err="1" smtClean="0"/>
              <a:t>Aurasma</a:t>
            </a:r>
            <a:endParaRPr lang="en-US" sz="3200" b="1" dirty="0" smtClean="0"/>
          </a:p>
        </p:txBody>
      </p:sp>
      <p:graphicFrame>
        <p:nvGraphicFramePr>
          <p:cNvPr id="3" name="رسم تخطيطي 2"/>
          <p:cNvGraphicFramePr/>
          <p:nvPr>
            <p:extLst>
              <p:ext uri="{D42A27DB-BD31-4B8C-83A1-F6EECF244321}">
                <p14:modId xmlns:p14="http://schemas.microsoft.com/office/powerpoint/2010/main" val="3124585358"/>
              </p:ext>
            </p:extLst>
          </p:nvPr>
        </p:nvGraphicFramePr>
        <p:xfrm>
          <a:off x="539552" y="2564904"/>
          <a:ext cx="806489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35947">
            <a:off x="1379478" y="597675"/>
            <a:ext cx="2277647" cy="28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7929586" y="357166"/>
            <a:ext cx="827584" cy="980728"/>
          </a:xfrm>
          <a:prstGeom prst="ellipse">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en-US" sz="4400" b="1" dirty="0" smtClean="0">
                <a:solidFill>
                  <a:schemeClr val="tx1"/>
                </a:solidFill>
              </a:rPr>
              <a:t>1</a:t>
            </a:r>
            <a:endParaRPr lang="ar-SA" sz="4400" b="1" dirty="0">
              <a:solidFill>
                <a:schemeClr val="tx1"/>
              </a:solidFill>
            </a:endParaRPr>
          </a:p>
        </p:txBody>
      </p:sp>
    </p:spTree>
  </p:cSld>
  <p:clrMapOvr>
    <a:masterClrMapping/>
  </p:clrMapOvr>
  <p:transition spd="slow">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523020474"/>
              </p:ext>
            </p:extLst>
          </p:nvPr>
        </p:nvGraphicFramePr>
        <p:xfrm>
          <a:off x="107504" y="1916832"/>
          <a:ext cx="8928992" cy="4784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مستدير الزوايا 3"/>
          <p:cNvSpPr/>
          <p:nvPr/>
        </p:nvSpPr>
        <p:spPr>
          <a:xfrm>
            <a:off x="2267744" y="836712"/>
            <a:ext cx="5040560"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a:t>2- تطبيق </a:t>
            </a:r>
            <a:r>
              <a:rPr lang="en-US" sz="3200" b="1" dirty="0"/>
              <a:t>Anatomy 4D:</a:t>
            </a:r>
            <a:endParaRPr lang="ar-SA" sz="3200" b="1" dirty="0"/>
          </a:p>
        </p:txBody>
      </p:sp>
      <p:sp>
        <p:nvSpPr>
          <p:cNvPr id="5" name="شكل بيضاوي 4"/>
          <p:cNvSpPr/>
          <p:nvPr/>
        </p:nvSpPr>
        <p:spPr>
          <a:xfrm>
            <a:off x="8072462" y="428604"/>
            <a:ext cx="683568" cy="1044116"/>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4400" b="1" dirty="0" smtClean="0"/>
              <a:t>2</a:t>
            </a:r>
            <a:endParaRPr lang="ar-SA" sz="4400" b="1" dirty="0"/>
          </a:p>
        </p:txBody>
      </p:sp>
    </p:spTree>
  </p:cSld>
  <p:clrMapOvr>
    <a:masterClrMapping/>
  </p:clrMapOvr>
  <p:transition spd="slow">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4264874730"/>
              </p:ext>
            </p:extLst>
          </p:nvPr>
        </p:nvGraphicFramePr>
        <p:xfrm>
          <a:off x="714348" y="571480"/>
          <a:ext cx="7746084"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شكل بيضاوي 4"/>
          <p:cNvSpPr/>
          <p:nvPr/>
        </p:nvSpPr>
        <p:spPr>
          <a:xfrm>
            <a:off x="8001024" y="357166"/>
            <a:ext cx="755576" cy="108012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4400" b="1" dirty="0" smtClean="0"/>
              <a:t>3</a:t>
            </a:r>
            <a:endParaRPr lang="ar-SA" sz="4400" b="1" dirty="0"/>
          </a:p>
        </p:txBody>
      </p:sp>
    </p:spTree>
  </p:cSld>
  <p:clrMapOvr>
    <a:masterClrMapping/>
  </p:clrMapOvr>
  <p:transition spd="slow">
    <p:pull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3421818370"/>
              </p:ext>
            </p:extLst>
          </p:nvPr>
        </p:nvGraphicFramePr>
        <p:xfrm>
          <a:off x="0" y="2492896"/>
          <a:ext cx="914400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مستدير الزوايا 2"/>
          <p:cNvSpPr/>
          <p:nvPr/>
        </p:nvSpPr>
        <p:spPr>
          <a:xfrm>
            <a:off x="2339752" y="836712"/>
            <a:ext cx="47525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solidFill>
                  <a:schemeClr val="tx1"/>
                </a:solidFill>
              </a:rPr>
              <a:t>تطبيق  </a:t>
            </a:r>
            <a:r>
              <a:rPr lang="en-US" sz="3200" b="1" dirty="0" err="1" smtClean="0">
                <a:solidFill>
                  <a:schemeClr val="tx1"/>
                </a:solidFill>
              </a:rPr>
              <a:t>colAR</a:t>
            </a:r>
            <a:r>
              <a:rPr lang="en-US" sz="3200" b="1" dirty="0" smtClean="0">
                <a:solidFill>
                  <a:schemeClr val="tx1"/>
                </a:solidFill>
              </a:rPr>
              <a:t> Mix</a:t>
            </a:r>
            <a:endParaRPr lang="en-US" sz="3200" b="1" dirty="0">
              <a:solidFill>
                <a:schemeClr val="tx1"/>
              </a:solidFill>
            </a:endParaRPr>
          </a:p>
        </p:txBody>
      </p:sp>
      <p:sp>
        <p:nvSpPr>
          <p:cNvPr id="6" name="شكل بيضاوي 5"/>
          <p:cNvSpPr/>
          <p:nvPr/>
        </p:nvSpPr>
        <p:spPr>
          <a:xfrm>
            <a:off x="8072462" y="571480"/>
            <a:ext cx="684708" cy="1008112"/>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4800" b="1" dirty="0" smtClean="0"/>
              <a:t>4</a:t>
            </a:r>
            <a:endParaRPr lang="ar-SA" sz="4800" b="1" dirty="0"/>
          </a:p>
        </p:txBody>
      </p:sp>
    </p:spTree>
  </p:cSld>
  <p:clrMapOvr>
    <a:masterClrMapping/>
  </p:clrMapOvr>
  <p:transition spd="slow">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940330655"/>
              </p:ext>
            </p:extLst>
          </p:nvPr>
        </p:nvGraphicFramePr>
        <p:xfrm>
          <a:off x="1475656" y="24208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مستدير الزوايا 3"/>
          <p:cNvSpPr/>
          <p:nvPr/>
        </p:nvSpPr>
        <p:spPr>
          <a:xfrm>
            <a:off x="2339752" y="780936"/>
            <a:ext cx="4320480" cy="559831"/>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t>تطبيق   </a:t>
            </a:r>
            <a:r>
              <a:rPr lang="en-US" sz="3200" b="1" dirty="0" err="1" smtClean="0"/>
              <a:t>Lunc</a:t>
            </a:r>
            <a:r>
              <a:rPr lang="en-US" sz="3200" b="1" dirty="0" smtClean="0"/>
              <a:t> Rush</a:t>
            </a:r>
            <a:endParaRPr lang="en-US" sz="3200" b="1" dirty="0"/>
          </a:p>
        </p:txBody>
      </p:sp>
      <p:sp>
        <p:nvSpPr>
          <p:cNvPr id="7" name="شكل بيضاوي 6"/>
          <p:cNvSpPr/>
          <p:nvPr/>
        </p:nvSpPr>
        <p:spPr>
          <a:xfrm>
            <a:off x="8072462" y="357166"/>
            <a:ext cx="720080" cy="100507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000" b="1" dirty="0" smtClean="0"/>
              <a:t>5</a:t>
            </a:r>
            <a:endParaRPr lang="ar-SA" sz="4000" b="1" dirty="0"/>
          </a:p>
        </p:txBody>
      </p:sp>
    </p:spTree>
  </p:cSld>
  <p:clrMapOvr>
    <a:masterClrMapping/>
  </p:clrMapOvr>
  <p:transition spd="slow">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7" name="Rounded Rectangle 2"/>
          <p:cNvSpPr/>
          <p:nvPr/>
        </p:nvSpPr>
        <p:spPr>
          <a:xfrm>
            <a:off x="714348" y="1857364"/>
            <a:ext cx="7810500" cy="13636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smtClean="0">
                <a:latin typeface="Traditional Arabic" panose="02020603050405020304" pitchFamily="18" charset="-78"/>
                <a:cs typeface="AL-Mohanad Black" charset="-78"/>
              </a:rPr>
              <a:t>فيديو تقديم لتقنية </a:t>
            </a:r>
            <a:r>
              <a:rPr lang="ar-SA" sz="2800" b="1" dirty="0">
                <a:latin typeface="Traditional Arabic" panose="02020603050405020304" pitchFamily="18" charset="-78"/>
                <a:cs typeface="AL-Mohanad Black" charset="-78"/>
              </a:rPr>
              <a:t>الواقع المعزّز</a:t>
            </a:r>
            <a:endParaRPr lang="en-US" sz="2800" dirty="0">
              <a:cs typeface="AL-Mohanad Black" charset="-78"/>
            </a:endParaRPr>
          </a:p>
        </p:txBody>
      </p:sp>
      <p:sp>
        <p:nvSpPr>
          <p:cNvPr id="8" name="Rectangle 1"/>
          <p:cNvSpPr/>
          <p:nvPr/>
        </p:nvSpPr>
        <p:spPr>
          <a:xfrm>
            <a:off x="1933451" y="4357694"/>
            <a:ext cx="5198218" cy="369332"/>
          </a:xfrm>
          <a:prstGeom prst="rect">
            <a:avLst/>
          </a:prstGeom>
        </p:spPr>
        <p:txBody>
          <a:bodyPr wrap="none">
            <a:spAutoFit/>
          </a:bodyPr>
          <a:lstStyle/>
          <a:p>
            <a:pPr algn="ctr"/>
            <a:r>
              <a:rPr lang="en-US" b="1" dirty="0"/>
              <a:t>https://</a:t>
            </a:r>
            <a:r>
              <a:rPr lang="en-US" b="1" dirty="0">
                <a:hlinkClick r:id="rId3" action="ppaction://hlinkfile"/>
              </a:rPr>
              <a:t>www.youtube.com/watch?v=Go9rf9GmYpM</a:t>
            </a:r>
            <a:endParaRPr lang="en-US" b="1" dirty="0"/>
          </a:p>
        </p:txBody>
      </p:sp>
    </p:spTree>
  </p:cSld>
  <p:clrMapOvr>
    <a:masterClrMapping/>
  </p:clrMapOvr>
  <p:transition spd="slow">
    <p:pull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528221500"/>
              </p:ext>
            </p:extLst>
          </p:nvPr>
        </p:nvGraphicFramePr>
        <p:xfrm>
          <a:off x="899592" y="2420888"/>
          <a:ext cx="756084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مستدير الزوايا 2"/>
          <p:cNvSpPr/>
          <p:nvPr/>
        </p:nvSpPr>
        <p:spPr>
          <a:xfrm>
            <a:off x="2195736" y="807514"/>
            <a:ext cx="4752528" cy="605261"/>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a:solidFill>
                  <a:schemeClr val="tx1"/>
                </a:solidFill>
              </a:rPr>
              <a:t>تطبيق </a:t>
            </a:r>
            <a:r>
              <a:rPr lang="en-US" sz="3200" b="1" dirty="0">
                <a:solidFill>
                  <a:schemeClr val="tx1"/>
                </a:solidFill>
              </a:rPr>
              <a:t>Word </a:t>
            </a:r>
            <a:r>
              <a:rPr lang="en-US" sz="3200" b="1" dirty="0" smtClean="0">
                <a:solidFill>
                  <a:schemeClr val="tx1"/>
                </a:solidFill>
              </a:rPr>
              <a:t>Lens  </a:t>
            </a:r>
            <a:endParaRPr lang="ar-SA" sz="3200" b="1" dirty="0">
              <a:solidFill>
                <a:schemeClr val="tx1"/>
              </a:solidFill>
            </a:endParaRPr>
          </a:p>
        </p:txBody>
      </p:sp>
      <p:sp>
        <p:nvSpPr>
          <p:cNvPr id="5" name="شكل بيضاوي 4"/>
          <p:cNvSpPr/>
          <p:nvPr/>
        </p:nvSpPr>
        <p:spPr>
          <a:xfrm>
            <a:off x="8143900" y="428604"/>
            <a:ext cx="683568" cy="1008938"/>
          </a:xfrm>
          <a:prstGeom prst="ellipse">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en-US" sz="4400" b="1" dirty="0" smtClean="0"/>
              <a:t>6</a:t>
            </a:r>
            <a:endParaRPr lang="ar-SA" sz="4400" b="1" dirty="0"/>
          </a:p>
        </p:txBody>
      </p:sp>
    </p:spTree>
  </p:cSld>
  <p:clrMapOvr>
    <a:masterClrMapping/>
  </p:clrMapOvr>
  <p:transition spd="slow">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790308738"/>
              </p:ext>
            </p:extLst>
          </p:nvPr>
        </p:nvGraphicFramePr>
        <p:xfrm>
          <a:off x="2411760" y="260648"/>
          <a:ext cx="5112568" cy="2936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رسم تخطيطي 2"/>
          <p:cNvGraphicFramePr/>
          <p:nvPr>
            <p:extLst>
              <p:ext uri="{D42A27DB-BD31-4B8C-83A1-F6EECF244321}">
                <p14:modId xmlns:p14="http://schemas.microsoft.com/office/powerpoint/2010/main" val="2067417741"/>
              </p:ext>
            </p:extLst>
          </p:nvPr>
        </p:nvGraphicFramePr>
        <p:xfrm>
          <a:off x="1403648" y="3356992"/>
          <a:ext cx="6696744" cy="32849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شكل بيضاوي 4"/>
          <p:cNvSpPr/>
          <p:nvPr/>
        </p:nvSpPr>
        <p:spPr>
          <a:xfrm>
            <a:off x="8215338" y="571480"/>
            <a:ext cx="648072" cy="90872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4400" b="1" dirty="0" smtClean="0"/>
              <a:t>7</a:t>
            </a:r>
            <a:endParaRPr lang="ar-SA" sz="4400" b="1" dirty="0"/>
          </a:p>
        </p:txBody>
      </p:sp>
    </p:spTree>
  </p:cSld>
  <p:clrMapOvr>
    <a:masterClrMapping/>
  </p:clrMapOvr>
  <p:transition spd="slow">
    <p:pull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2051720" y="1052734"/>
            <a:ext cx="5688632" cy="864097"/>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3200" b="1" dirty="0" smtClean="0">
                <a:solidFill>
                  <a:schemeClr val="bg1">
                    <a:lumMod val="95000"/>
                  </a:schemeClr>
                </a:solidFill>
                <a:cs typeface="AL-Mohanad Black" panose="020B0604020202020204" charset="-78"/>
              </a:rPr>
              <a:t>الحقائب التعليمية </a:t>
            </a:r>
            <a:r>
              <a:rPr lang="ar-SA" sz="3200" b="1" dirty="0">
                <a:solidFill>
                  <a:schemeClr val="bg1">
                    <a:lumMod val="95000"/>
                  </a:schemeClr>
                </a:solidFill>
                <a:cs typeface="AL-Mohanad Black" panose="020B0604020202020204" charset="-78"/>
              </a:rPr>
              <a:t>بتقنية الواقع </a:t>
            </a:r>
            <a:r>
              <a:rPr lang="ar-SA" sz="3200" b="1" dirty="0" smtClean="0">
                <a:solidFill>
                  <a:schemeClr val="bg1">
                    <a:lumMod val="95000"/>
                  </a:schemeClr>
                </a:solidFill>
                <a:cs typeface="AL-Mohanad Black" panose="020B0604020202020204" charset="-78"/>
              </a:rPr>
              <a:t>المعزّز </a:t>
            </a:r>
            <a:r>
              <a:rPr lang="ar-SA" sz="3200" b="1" dirty="0" smtClean="0">
                <a:solidFill>
                  <a:schemeClr val="bg1">
                    <a:lumMod val="95000"/>
                  </a:schemeClr>
                </a:solidFill>
              </a:rPr>
              <a:t>:</a:t>
            </a:r>
            <a:endParaRPr lang="ar-SA" sz="3200" b="1" dirty="0">
              <a:solidFill>
                <a:schemeClr val="bg1">
                  <a:lumMod val="95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38" y="469979"/>
            <a:ext cx="1744837" cy="188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619672" y="2355572"/>
            <a:ext cx="6120680" cy="2513588"/>
          </a:xfrm>
          <a:prstGeom prst="rect">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a:t>تعمل على توظيف تقنية الواقع </a:t>
            </a:r>
            <a:r>
              <a:rPr lang="ar-SA" sz="2400" b="1" dirty="0" smtClean="0"/>
              <a:t>المعزّز </a:t>
            </a:r>
            <a:r>
              <a:rPr lang="ar-SA" sz="2400" b="1" dirty="0"/>
              <a:t>في تعليم الطفل الحروف </a:t>
            </a:r>
            <a:r>
              <a:rPr lang="ar-SA" sz="2400" b="1" dirty="0" smtClean="0"/>
              <a:t>والأرقام . </a:t>
            </a:r>
            <a:endParaRPr lang="ar-SA" sz="2400" b="1"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858" y="4305597"/>
            <a:ext cx="1673622" cy="180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شكل بيضاوي 6"/>
          <p:cNvSpPr/>
          <p:nvPr/>
        </p:nvSpPr>
        <p:spPr>
          <a:xfrm>
            <a:off x="8143900" y="500042"/>
            <a:ext cx="720080" cy="936103"/>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4400" b="1" dirty="0" smtClean="0"/>
              <a:t>8</a:t>
            </a:r>
            <a:endParaRPr lang="ar-SA" sz="4400" b="1" dirty="0"/>
          </a:p>
        </p:txBody>
      </p:sp>
    </p:spTree>
  </p:cSld>
  <p:clrMapOvr>
    <a:masterClrMapping/>
  </p:clrMapOvr>
  <p:transition spd="slow">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1169469864"/>
              </p:ext>
            </p:extLst>
          </p:nvPr>
        </p:nvGraphicFramePr>
        <p:xfrm>
          <a:off x="3046064" y="980728"/>
          <a:ext cx="609793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1772816"/>
            <a:ext cx="2794544" cy="4320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شكل بيضاوي 4"/>
          <p:cNvSpPr/>
          <p:nvPr/>
        </p:nvSpPr>
        <p:spPr>
          <a:xfrm>
            <a:off x="8143900" y="357166"/>
            <a:ext cx="648072" cy="980728"/>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sz="4400" b="1" dirty="0"/>
              <a:t>9</a:t>
            </a:r>
            <a:endParaRPr lang="ar-SA" sz="4400" b="1" dirty="0"/>
          </a:p>
        </p:txBody>
      </p:sp>
    </p:spTree>
  </p:cSld>
  <p:clrMapOvr>
    <a:masterClrMapping/>
  </p:clrMapOvr>
  <p:transition spd="slow">
    <p:pull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عنوان 1"/>
          <p:cNvSpPr txBox="1">
            <a:spLocks/>
          </p:cNvSpPr>
          <p:nvPr/>
        </p:nvSpPr>
        <p:spPr>
          <a:xfrm>
            <a:off x="428596" y="785794"/>
            <a:ext cx="8229600" cy="1656184"/>
          </a:xfrm>
          <a:prstGeom prst="rect">
            <a:avLst/>
          </a:prstGeom>
        </p:spPr>
        <p:txBody>
          <a:bodyP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a:noFill/>
                </a:ln>
                <a:solidFill>
                  <a:srgbClr val="C00000"/>
                </a:solidFill>
                <a:effectLst/>
                <a:uLnTx/>
                <a:uFillTx/>
                <a:latin typeface="+mj-lt"/>
                <a:ea typeface="+mj-ea"/>
                <a:cs typeface="+mj-cs"/>
              </a:rPr>
              <a:t/>
            </a:r>
            <a:br>
              <a:rPr kumimoji="0" lang="ar-SA" sz="3600" b="1" i="0" u="none" strike="noStrike" kern="1200" cap="none" spc="0" normalizeH="0" baseline="0" noProof="0" dirty="0" smtClean="0">
                <a:ln>
                  <a:noFill/>
                </a:ln>
                <a:solidFill>
                  <a:srgbClr val="C00000"/>
                </a:solidFill>
                <a:effectLst/>
                <a:uLnTx/>
                <a:uFillTx/>
                <a:latin typeface="+mj-lt"/>
                <a:ea typeface="+mj-ea"/>
                <a:cs typeface="+mj-cs"/>
              </a:rPr>
            </a:br>
            <a:r>
              <a:rPr kumimoji="0" lang="ar-SA" sz="3600" b="1" i="0" u="none" strike="noStrike" kern="1200" cap="none" spc="0" normalizeH="0" baseline="0" noProof="0" dirty="0" smtClean="0">
                <a:ln>
                  <a:noFill/>
                </a:ln>
                <a:solidFill>
                  <a:srgbClr val="C00000"/>
                </a:solidFill>
                <a:effectLst/>
                <a:uLnTx/>
                <a:uFillTx/>
                <a:latin typeface="+mj-lt"/>
                <a:ea typeface="+mj-ea"/>
                <a:cs typeface="AL-Mohanad Black" panose="020B0604020202020204" charset="-78"/>
              </a:rPr>
              <a:t>نظارة قوقل </a:t>
            </a:r>
            <a:r>
              <a:rPr kumimoji="0" lang="en-US" sz="3200" b="1" i="0" u="none" strike="noStrike" kern="1200" cap="none" spc="0" normalizeH="0" baseline="0" noProof="0" dirty="0" smtClean="0">
                <a:ln>
                  <a:noFill/>
                </a:ln>
                <a:solidFill>
                  <a:srgbClr val="C00000"/>
                </a:solidFill>
                <a:effectLst/>
                <a:uLnTx/>
                <a:uFillTx/>
                <a:latin typeface="+mj-lt"/>
                <a:ea typeface="+mj-ea"/>
                <a:cs typeface="+mj-cs"/>
              </a:rPr>
              <a:t>google glass</a:t>
            </a:r>
            <a:r>
              <a:rPr kumimoji="0" lang="ar-SA" sz="3200" b="1" i="0" u="none" strike="noStrike" kern="1200" cap="none" spc="0" normalizeH="0" baseline="0" noProof="0" dirty="0" smtClean="0">
                <a:ln>
                  <a:noFill/>
                </a:ln>
                <a:solidFill>
                  <a:srgbClr val="C00000"/>
                </a:solidFill>
                <a:effectLst/>
                <a:uLnTx/>
                <a:uFillTx/>
                <a:latin typeface="+mj-lt"/>
                <a:ea typeface="+mj-ea"/>
                <a:cs typeface="+mj-cs"/>
              </a:rPr>
              <a:t> </a:t>
            </a:r>
            <a:r>
              <a:rPr kumimoji="0" lang="ar-SA" sz="3600" b="1" i="0" u="none" strike="noStrike" kern="1200" cap="none" spc="0" normalizeH="0" baseline="0" noProof="0" dirty="0" smtClean="0">
                <a:ln>
                  <a:noFill/>
                </a:ln>
                <a:solidFill>
                  <a:srgbClr val="C00000"/>
                </a:solidFill>
                <a:effectLst/>
                <a:uLnTx/>
                <a:uFillTx/>
                <a:latin typeface="+mj-lt"/>
                <a:ea typeface="+mj-ea"/>
                <a:cs typeface="AL-Mohanad Black" panose="020B0604020202020204" charset="-78"/>
              </a:rPr>
              <a:t>:</a:t>
            </a:r>
            <a:endParaRPr kumimoji="0" lang="ar-SA" sz="3600" b="1" i="0" u="none" strike="noStrike" kern="1200" cap="none" spc="0" normalizeH="0" baseline="0" noProof="0" dirty="0">
              <a:ln>
                <a:noFill/>
              </a:ln>
              <a:solidFill>
                <a:srgbClr val="C00000"/>
              </a:solidFill>
              <a:effectLst/>
              <a:uLnTx/>
              <a:uFillTx/>
              <a:latin typeface="+mj-lt"/>
              <a:ea typeface="+mj-ea"/>
              <a:cs typeface="AL-Mohanad Black" panose="020B0604020202020204"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09062"/>
            <a:ext cx="3218795" cy="238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2" y="4797152"/>
            <a:ext cx="3131778" cy="193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عنصر نائب للمحتوى 2"/>
          <p:cNvSpPr txBox="1">
            <a:spLocks/>
          </p:cNvSpPr>
          <p:nvPr/>
        </p:nvSpPr>
        <p:spPr>
          <a:xfrm>
            <a:off x="399433" y="2437290"/>
            <a:ext cx="8579296" cy="4097910"/>
          </a:xfrm>
          <a:prstGeom prst="rect">
            <a:avLst/>
          </a:prstGeom>
        </p:spPr>
        <p:txBody>
          <a:bodyPr>
            <a:no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800" b="1" i="0" u="none" strike="noStrike" kern="1200" cap="none" spc="0" normalizeH="0" baseline="0" noProof="0" dirty="0" smtClean="0">
                <a:ln>
                  <a:noFill/>
                </a:ln>
                <a:solidFill>
                  <a:schemeClr val="tx1"/>
                </a:solidFill>
                <a:effectLst/>
                <a:uLnTx/>
                <a:uFillTx/>
                <a:cs typeface="AL-Mohanad Black" panose="020B0604020202020204" charset="-78"/>
              </a:rPr>
              <a:t>1- تعتمد على تقنية الواقع المُعزز لإظهار المعلومات في الزاوية اليمنى العليا لعين المستخدم .</a:t>
            </a: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800" b="1" i="0" u="none" strike="noStrike" kern="1200" cap="none" spc="0" normalizeH="0" baseline="0" noProof="0" dirty="0" smtClean="0">
                <a:ln>
                  <a:noFill/>
                </a:ln>
                <a:solidFill>
                  <a:schemeClr val="tx1"/>
                </a:solidFill>
                <a:effectLst/>
                <a:uLnTx/>
                <a:uFillTx/>
                <a:cs typeface="AL-Mohanad Black" panose="020B0604020202020204" charset="-78"/>
              </a:rPr>
              <a:t>2- تحتوي بداخلها من الأجزاء ما يجعلها أشبه بجهاز كمبيوتر متنقل (معالج وذاكرة واتصال لاسلكي) .</a:t>
            </a: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800" b="1" i="0" u="none" strike="noStrike" kern="1200" cap="none" spc="0" normalizeH="0" baseline="0" noProof="0" dirty="0" smtClean="0">
                <a:ln>
                  <a:noFill/>
                </a:ln>
                <a:solidFill>
                  <a:schemeClr val="tx1"/>
                </a:solidFill>
                <a:effectLst/>
                <a:uLnTx/>
                <a:uFillTx/>
                <a:cs typeface="AL-Mohanad Black" panose="020B0604020202020204" charset="-78"/>
              </a:rPr>
              <a:t>3- . وتعتمد على مجموعة من التقنيات الأخرى مثل :</a:t>
            </a: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AutoNum type="arabic1Minus"/>
              <a:tabLst/>
              <a:defRPr/>
            </a:pPr>
            <a:r>
              <a:rPr kumimoji="0" lang="ar-SA" sz="2800" b="1" i="0" u="none" strike="noStrike" kern="1200" cap="none" spc="0" normalizeH="0" baseline="0" noProof="0" dirty="0" smtClean="0">
                <a:ln>
                  <a:noFill/>
                </a:ln>
                <a:solidFill>
                  <a:schemeClr val="tx1"/>
                </a:solidFill>
                <a:effectLst/>
                <a:uLnTx/>
                <a:uFillTx/>
                <a:cs typeface="AL-Mohanad Black" panose="020B0604020202020204" charset="-78"/>
              </a:rPr>
              <a:t>طلب المعلومة والحصول عليها بشكل فوري . </a:t>
            </a: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AutoNum type="arabic1Minus"/>
              <a:tabLst/>
              <a:defRPr/>
            </a:pPr>
            <a:r>
              <a:rPr kumimoji="0" lang="ar-SA" sz="2800" b="1" i="0" u="none" strike="noStrike" kern="1200" cap="none" spc="0" normalizeH="0" baseline="0" noProof="0" dirty="0" smtClean="0">
                <a:ln>
                  <a:noFill/>
                </a:ln>
                <a:solidFill>
                  <a:schemeClr val="tx1"/>
                </a:solidFill>
                <a:effectLst/>
                <a:uLnTx/>
                <a:uFillTx/>
                <a:cs typeface="AL-Mohanad Black" panose="020B0604020202020204" charset="-78"/>
              </a:rPr>
              <a:t>تقنية التعرف إلى الصور .</a:t>
            </a: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800" b="1" i="0" u="none" strike="noStrike" kern="1200" cap="none" spc="0" normalizeH="0" baseline="0" noProof="0" dirty="0" smtClean="0">
                <a:ln>
                  <a:noFill/>
                </a:ln>
                <a:solidFill>
                  <a:schemeClr val="tx1"/>
                </a:solidFill>
                <a:effectLst/>
                <a:uLnTx/>
                <a:uFillTx/>
                <a:cs typeface="AL-Mohanad Black" panose="020B0604020202020204" charset="-78"/>
              </a:rPr>
              <a:t>جـ- الأوامر الصوتية .</a:t>
            </a: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800" b="1" i="0" u="none" strike="noStrike" kern="1200" cap="none" spc="0" normalizeH="0" baseline="0" noProof="0" dirty="0" smtClean="0">
                <a:ln>
                  <a:noFill/>
                </a:ln>
                <a:solidFill>
                  <a:schemeClr val="tx1"/>
                </a:solidFill>
                <a:effectLst/>
                <a:uLnTx/>
                <a:uFillTx/>
                <a:cs typeface="AL-Mohanad Black" panose="020B0604020202020204" charset="-78"/>
              </a:rPr>
              <a:t>د- خرائط قوقل، وغير ذلك .</a:t>
            </a:r>
            <a:endParaRPr kumimoji="0" lang="ar-SA" sz="2800" b="1" i="0" u="none" strike="noStrike" kern="1200" cap="none" spc="0" normalizeH="0" baseline="0" noProof="0" dirty="0">
              <a:ln>
                <a:noFill/>
              </a:ln>
              <a:solidFill>
                <a:schemeClr val="tx1"/>
              </a:solidFill>
              <a:effectLst/>
              <a:uLnTx/>
              <a:uFillTx/>
              <a:cs typeface="AL-Mohanad Black" panose="020B0604020202020204" charset="-78"/>
            </a:endParaRPr>
          </a:p>
        </p:txBody>
      </p:sp>
      <p:sp>
        <p:nvSpPr>
          <p:cNvPr id="8" name="شكل بيضاوي 7"/>
          <p:cNvSpPr/>
          <p:nvPr/>
        </p:nvSpPr>
        <p:spPr>
          <a:xfrm>
            <a:off x="8001024" y="214290"/>
            <a:ext cx="864096" cy="1015682"/>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3200" b="1" dirty="0" smtClean="0"/>
              <a:t>10</a:t>
            </a:r>
            <a:endParaRPr lang="ar-SA" sz="3200" b="1" dirty="0"/>
          </a:p>
        </p:txBody>
      </p:sp>
    </p:spTree>
  </p:cSld>
  <p:clrMapOvr>
    <a:masterClrMapping/>
  </p:clrMapOvr>
  <p:transition spd="slow">
    <p:pull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1697672987"/>
              </p:ext>
            </p:extLst>
          </p:nvPr>
        </p:nvGraphicFramePr>
        <p:xfrm>
          <a:off x="1524000" y="1052736"/>
          <a:ext cx="708044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3" name="مستطيل 2">
            <a:hlinkClick r:id="rId3" action="ppaction://hlinkfile"/>
          </p:cNvPr>
          <p:cNvSpPr/>
          <p:nvPr/>
        </p:nvSpPr>
        <p:spPr>
          <a:xfrm>
            <a:off x="1206053" y="1928802"/>
            <a:ext cx="6567825"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ar-SA" sz="4800" b="1" dirty="0" smtClean="0">
                <a:solidFill>
                  <a:srgbClr val="002060"/>
                </a:solidFill>
                <a:cs typeface="AL-Mohanad Black" panose="020B0604020202020204" charset="-78"/>
              </a:rPr>
              <a:t>تجارب الواقع المعزّز في التعليم : </a:t>
            </a:r>
            <a:endParaRPr lang="ar-SA" sz="4800" dirty="0">
              <a:solidFill>
                <a:srgbClr val="002060"/>
              </a:solidFill>
              <a:cs typeface="AL-Mohanad Black" panose="020B0604020202020204" charset="-78"/>
            </a:endParaRPr>
          </a:p>
        </p:txBody>
      </p:sp>
      <p:pic>
        <p:nvPicPr>
          <p:cNvPr id="4" name="Picture 2" descr="نتيجة بحث الصور عن ‪augmented reality in education‬‏"/>
          <p:cNvPicPr>
            <a:picLocks noChangeAspect="1" noChangeArrowheads="1"/>
          </p:cNvPicPr>
          <p:nvPr/>
        </p:nvPicPr>
        <p:blipFill>
          <a:blip r:embed="rId2"/>
          <a:srcRect/>
          <a:stretch>
            <a:fillRect/>
          </a:stretch>
        </p:blipFill>
        <p:spPr bwMode="auto">
          <a:xfrm>
            <a:off x="3347864" y="3884848"/>
            <a:ext cx="2786082" cy="1830568"/>
          </a:xfrm>
          <a:prstGeom prst="rect">
            <a:avLst/>
          </a:prstGeom>
          <a:ln>
            <a:noFill/>
          </a:ln>
          <a:effectLst>
            <a:outerShdw blurRad="190500" algn="tl" rotWithShape="0">
              <a:srgbClr val="000000">
                <a:alpha val="70000"/>
              </a:srgbClr>
            </a:outerShdw>
          </a:effectLst>
        </p:spPr>
      </p:pic>
    </p:spTree>
  </p:cSld>
  <p:clrMapOvr>
    <a:masterClrMapping/>
  </p:clrMapOvr>
  <p:transition spd="slow">
    <p:pull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عنصر نائب للمحتوى 2"/>
          <p:cNvSpPr txBox="1">
            <a:spLocks/>
          </p:cNvSpPr>
          <p:nvPr/>
        </p:nvSpPr>
        <p:spPr>
          <a:xfrm>
            <a:off x="457200" y="1600200"/>
            <a:ext cx="8229600" cy="4525963"/>
          </a:xfrm>
          <a:prstGeom prst="rect">
            <a:avLst/>
          </a:prstGeom>
        </p:spPr>
        <p:txBody>
          <a:bodyPr>
            <a:normAutofit fontScale="92500"/>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smtClean="0">
                <a:ln>
                  <a:noFill/>
                </a:ln>
                <a:effectLst/>
                <a:uLnTx/>
                <a:uFillTx/>
                <a:latin typeface="Arial" pitchFamily="34" charset="0"/>
                <a:cs typeface="AL-Mohanad Black" charset="-78"/>
              </a:rPr>
              <a:t>" تأثير عرض الواقع المعزز على التعلم، والتراكمات المعرفية، وقدرات التمثيل التصويري المكانية ”</a:t>
            </a:r>
            <a:endParaRPr kumimoji="0" lang="en-US" sz="3200" b="1" i="0" u="none" strike="noStrike" kern="1200" cap="none" spc="0" normalizeH="0" baseline="0" noProof="0" dirty="0" smtClean="0">
              <a:ln>
                <a:noFill/>
              </a:ln>
              <a:effectLst/>
              <a:uLnTx/>
              <a:uFillTx/>
              <a:latin typeface="Arial" pitchFamily="34" charset="0"/>
              <a:cs typeface="AL-Mohanad Black" charset="-78"/>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latin typeface="Arial" pitchFamily="34" charset="0"/>
                <a:cs typeface="AL-Mohanad Black" charset="-78"/>
              </a:rPr>
              <a:t>“The effect of Augmented Reality treatment on learning, Cognitive load, and spatial visualization abilities “</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smtClean="0">
                <a:ln>
                  <a:noFill/>
                </a:ln>
                <a:effectLst/>
                <a:uLnTx/>
                <a:uFillTx/>
                <a:latin typeface="Arial" pitchFamily="34" charset="0"/>
                <a:cs typeface="AL-Mohanad Black" charset="-78"/>
              </a:rPr>
              <a:t>رسالة قدمت كمتطلب من متطلبات الحصول على درجة الدكتوراه في التربية والتعليم , كلية التربية ,جامعة </a:t>
            </a:r>
            <a:r>
              <a:rPr kumimoji="0" lang="ar-SA" sz="3200" b="1" i="0" u="none" strike="noStrike" kern="1200" cap="none" spc="0" normalizeH="0" baseline="0" noProof="0" dirty="0" err="1" smtClean="0">
                <a:ln>
                  <a:noFill/>
                </a:ln>
                <a:effectLst/>
                <a:uLnTx/>
                <a:uFillTx/>
                <a:latin typeface="Arial" pitchFamily="34" charset="0"/>
                <a:cs typeface="AL-Mohanad Black" charset="-78"/>
              </a:rPr>
              <a:t>كنتاكي</a:t>
            </a:r>
            <a:r>
              <a:rPr kumimoji="0" lang="ar-SA" sz="3200" b="1" i="0" u="none" strike="noStrike" kern="1200" cap="none" spc="0" normalizeH="0" baseline="0" noProof="0" dirty="0" smtClean="0">
                <a:ln>
                  <a:noFill/>
                </a:ln>
                <a:effectLst/>
                <a:uLnTx/>
                <a:uFillTx/>
                <a:latin typeface="Arial" pitchFamily="34" charset="0"/>
                <a:cs typeface="AL-Mohanad Black" charset="-78"/>
              </a:rPr>
              <a:t> </a:t>
            </a:r>
            <a:endParaRPr kumimoji="0" lang="en-US" sz="3200" b="1" i="0" u="none" strike="noStrike" kern="1200" cap="none" spc="0" normalizeH="0" baseline="0" noProof="0" dirty="0" smtClean="0">
              <a:ln>
                <a:noFill/>
              </a:ln>
              <a:effectLst/>
              <a:uLnTx/>
              <a:uFillTx/>
              <a:latin typeface="Arial" pitchFamily="34" charset="0"/>
              <a:cs typeface="AL-Mohanad Black" charset="-78"/>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smtClean="0">
                <a:ln>
                  <a:noFill/>
                </a:ln>
                <a:effectLst/>
                <a:uLnTx/>
                <a:uFillTx/>
                <a:latin typeface="Arial" pitchFamily="34" charset="0"/>
                <a:cs typeface="AL-Mohanad Black" charset="-78"/>
              </a:rPr>
              <a:t>للدكتور جاري </a:t>
            </a:r>
            <a:r>
              <a:rPr kumimoji="0" lang="en-US" sz="3200" b="1" i="0" u="none" strike="noStrike" kern="1200" cap="none" spc="0" normalizeH="0" baseline="0" noProof="0" dirty="0" smtClean="0">
                <a:ln>
                  <a:noFill/>
                </a:ln>
                <a:effectLst/>
                <a:uLnTx/>
                <a:uFillTx/>
                <a:latin typeface="Arial" pitchFamily="34" charset="0"/>
                <a:cs typeface="AL-Mohanad Black" charset="-78"/>
              </a:rPr>
              <a:t>J. </a:t>
            </a:r>
            <a:r>
              <a:rPr kumimoji="0" lang="en-US" sz="3200" b="1" i="0" u="none" strike="noStrike" kern="1200" cap="none" spc="0" normalizeH="0" baseline="0" noProof="0" dirty="0" err="1" smtClean="0">
                <a:ln>
                  <a:noFill/>
                </a:ln>
                <a:effectLst/>
                <a:uLnTx/>
                <a:uFillTx/>
                <a:latin typeface="Arial" pitchFamily="34" charset="0"/>
                <a:cs typeface="AL-Mohanad Black" charset="-78"/>
              </a:rPr>
              <a:t>Anglin</a:t>
            </a:r>
            <a:r>
              <a:rPr kumimoji="0" lang="ar-SA" sz="3200" b="1" i="0" u="none" strike="noStrike" kern="1200" cap="none" spc="0" normalizeH="0" baseline="0" noProof="0" dirty="0" smtClean="0">
                <a:ln>
                  <a:noFill/>
                </a:ln>
                <a:effectLst/>
                <a:uLnTx/>
                <a:uFillTx/>
                <a:latin typeface="Arial" pitchFamily="34" charset="0"/>
                <a:cs typeface="AL-Mohanad Black" charset="-78"/>
              </a:rPr>
              <a:t>، أستاذ التعليم في </a:t>
            </a:r>
            <a:r>
              <a:rPr kumimoji="0" lang="ar-SA" sz="3200" b="1" i="0" u="none" strike="noStrike" kern="1200" cap="none" spc="0" normalizeH="0" baseline="0" noProof="0" dirty="0" err="1" smtClean="0">
                <a:ln>
                  <a:noFill/>
                </a:ln>
                <a:effectLst/>
                <a:uLnTx/>
                <a:uFillTx/>
                <a:latin typeface="Arial" pitchFamily="34" charset="0"/>
                <a:cs typeface="AL-Mohanad Black" charset="-78"/>
              </a:rPr>
              <a:t>ليكسينغتون</a:t>
            </a:r>
            <a:r>
              <a:rPr kumimoji="0" lang="ar-SA" sz="3200" b="1" i="0" u="none" strike="noStrike" kern="1200" cap="none" spc="0" normalizeH="0" baseline="0" noProof="0" dirty="0" smtClean="0">
                <a:ln>
                  <a:noFill/>
                </a:ln>
                <a:effectLst/>
                <a:uLnTx/>
                <a:uFillTx/>
                <a:latin typeface="Arial" pitchFamily="34" charset="0"/>
                <a:cs typeface="AL-Mohanad Black" charset="-78"/>
              </a:rPr>
              <a:t>، </a:t>
            </a:r>
            <a:r>
              <a:rPr kumimoji="0" lang="ar-SA" sz="3200" b="1" i="0" u="none" strike="noStrike" kern="1200" cap="none" spc="0" normalizeH="0" baseline="0" noProof="0" dirty="0" err="1" smtClean="0">
                <a:ln>
                  <a:noFill/>
                </a:ln>
                <a:effectLst/>
                <a:uLnTx/>
                <a:uFillTx/>
                <a:latin typeface="Arial" pitchFamily="34" charset="0"/>
                <a:cs typeface="AL-Mohanad Black" charset="-78"/>
              </a:rPr>
              <a:t>كنتاكي</a:t>
            </a:r>
            <a:r>
              <a:rPr kumimoji="0" lang="ar-SA" sz="3200" b="1" i="0" u="none" strike="noStrike" kern="1200" cap="none" spc="0" normalizeH="0" baseline="0" noProof="0" dirty="0" smtClean="0">
                <a:ln>
                  <a:noFill/>
                </a:ln>
                <a:effectLst/>
                <a:uLnTx/>
                <a:uFillTx/>
                <a:latin typeface="Arial" pitchFamily="34" charset="0"/>
                <a:cs typeface="AL-Mohanad Black" charset="-78"/>
              </a:rPr>
              <a:t> (2013</a:t>
            </a:r>
            <a:r>
              <a:rPr kumimoji="0" lang="ar-SA" sz="3200" b="0" i="0" u="none" strike="noStrike" kern="1200" cap="none" spc="0" normalizeH="0" baseline="0" noProof="0" dirty="0" smtClean="0">
                <a:ln>
                  <a:noFill/>
                </a:ln>
                <a:effectLst/>
                <a:uLnTx/>
                <a:uFillTx/>
                <a:cs typeface="AL-Mohanad Black" charset="-78"/>
              </a:rPr>
              <a:t>)</a:t>
            </a:r>
            <a:endParaRPr kumimoji="0" lang="ar-SA" sz="3200" b="0" i="0" u="none" strike="noStrike" kern="1200" cap="none" spc="0" normalizeH="0" baseline="0" noProof="0" dirty="0">
              <a:ln>
                <a:noFill/>
              </a:ln>
              <a:effectLst/>
              <a:uLnTx/>
              <a:uFillTx/>
              <a:cs typeface="AL-Mohanad Black" charset="-78"/>
            </a:endParaRPr>
          </a:p>
        </p:txBody>
      </p:sp>
      <p:sp>
        <p:nvSpPr>
          <p:cNvPr id="3" name="عنوان 1"/>
          <p:cNvSpPr txBox="1">
            <a:spLocks/>
          </p:cNvSpPr>
          <p:nvPr/>
        </p:nvSpPr>
        <p:spPr>
          <a:xfrm>
            <a:off x="457200" y="274638"/>
            <a:ext cx="8229600" cy="1143000"/>
          </a:xfrm>
          <a:prstGeom prst="rect">
            <a:avLst/>
          </a:prstGeom>
        </p:spPr>
        <p:txBody>
          <a:bodyP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solidFill>
                  <a:srgbClr val="C00000"/>
                </a:solidFill>
                <a:effectLst/>
                <a:uLnTx/>
                <a:uFillTx/>
                <a:latin typeface="+mj-lt"/>
                <a:ea typeface="+mj-ea"/>
                <a:cs typeface="AL-Mohanad Black" panose="020B0604020202020204" charset="-78"/>
              </a:rPr>
              <a:t>دراسة في الواقع المعزّز :</a:t>
            </a:r>
            <a:endParaRPr kumimoji="0" lang="ar-SA" sz="4000" b="1" i="0" u="none" strike="noStrike" kern="1200" cap="none" spc="0" normalizeH="0" baseline="0" noProof="0" dirty="0">
              <a:ln>
                <a:noFill/>
              </a:ln>
              <a:solidFill>
                <a:srgbClr val="C00000"/>
              </a:solidFill>
              <a:effectLst/>
              <a:uLnTx/>
              <a:uFillTx/>
              <a:latin typeface="+mj-lt"/>
              <a:ea typeface="+mj-ea"/>
              <a:cs typeface="AL-Mohanad Black" panose="020B0604020202020204" charset="-78"/>
            </a:endParaRPr>
          </a:p>
        </p:txBody>
      </p:sp>
    </p:spTree>
  </p:cSld>
  <p:clrMapOvr>
    <a:masterClrMapping/>
  </p:clrMapOvr>
  <p:transition spd="slow">
    <p:pull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مستطيل 3"/>
          <p:cNvSpPr/>
          <p:nvPr/>
        </p:nvSpPr>
        <p:spPr>
          <a:xfrm>
            <a:off x="899592" y="785794"/>
            <a:ext cx="7029994" cy="3046988"/>
          </a:xfrm>
          <a:prstGeom prst="rect">
            <a:avLst/>
          </a:prstGeom>
        </p:spPr>
        <p:txBody>
          <a:bodyPr wrap="square">
            <a:spAutoFit/>
          </a:bodyPr>
          <a:lstStyle/>
          <a:p>
            <a:r>
              <a:rPr lang="ar-SA" sz="2400" b="1" dirty="0" smtClean="0">
                <a:cs typeface="AL-Mohanad Black" charset="-78"/>
              </a:rPr>
              <a:t>وقد استخدم الباحث العديد من الوسائط المتعددة منها: الصور، </a:t>
            </a:r>
            <a:r>
              <a:rPr lang="en-US" sz="2400" b="1" dirty="0" smtClean="0">
                <a:cs typeface="AL-Mohanad Black" charset="-78"/>
              </a:rPr>
              <a:t>VR</a:t>
            </a:r>
            <a:r>
              <a:rPr lang="ar-SA" sz="2400" b="1" dirty="0" smtClean="0">
                <a:cs typeface="AL-Mohanad Black" charset="-78"/>
              </a:rPr>
              <a:t> والفيديو التعليمي. وبالإضافة إلى ذلك، بعض</a:t>
            </a:r>
            <a:r>
              <a:rPr lang="en-US" sz="2400" b="1" dirty="0" smtClean="0">
                <a:cs typeface="AL-Mohanad Black" charset="-78"/>
              </a:rPr>
              <a:t/>
            </a:r>
            <a:br>
              <a:rPr lang="en-US" sz="2400" b="1" dirty="0" smtClean="0">
                <a:cs typeface="AL-Mohanad Black" charset="-78"/>
              </a:rPr>
            </a:br>
            <a:r>
              <a:rPr lang="ar-SA" sz="2400" b="1" dirty="0" smtClean="0">
                <a:cs typeface="AL-Mohanad Black" charset="-78"/>
              </a:rPr>
              <a:t>تطبيقات </a:t>
            </a:r>
            <a:r>
              <a:rPr lang="en-US" sz="2400" b="1" dirty="0" smtClean="0">
                <a:cs typeface="AL-Mohanad Black" charset="-78"/>
              </a:rPr>
              <a:t>AR </a:t>
            </a:r>
            <a:r>
              <a:rPr lang="ar-SA" sz="2400" b="1" dirty="0" smtClean="0">
                <a:cs typeface="AL-Mohanad Black" charset="-78"/>
              </a:rPr>
              <a:t>والتي تسمح بإضافة </a:t>
            </a:r>
            <a:r>
              <a:rPr lang="ar-SA" sz="2400" b="1" dirty="0" err="1" smtClean="0">
                <a:cs typeface="AL-Mohanad Black" charset="-78"/>
              </a:rPr>
              <a:t>المدخلات</a:t>
            </a:r>
            <a:r>
              <a:rPr lang="ar-SA" sz="2400" b="1" dirty="0" smtClean="0">
                <a:cs typeface="AL-Mohanad Black" charset="-78"/>
              </a:rPr>
              <a:t> الحسية عن طريق اللمس للتعلم . وذلك لتمثيل المعلومات المكانية، فهي مزيج من البيئة الافتراضية والحقيقية عن حركات القمر والشمس في الفلك, في منظور تربوي وتعليمي .</a:t>
            </a:r>
            <a:br>
              <a:rPr lang="ar-SA" sz="2400" b="1" dirty="0" smtClean="0">
                <a:cs typeface="AL-Mohanad Black" charset="-78"/>
              </a:rPr>
            </a:br>
            <a:r>
              <a:rPr lang="ar-SA" sz="2400" b="1" dirty="0" smtClean="0">
                <a:cs typeface="AL-Mohanad Black" charset="-78"/>
              </a:rPr>
              <a:t>وكان من ضمن نتائج الدراسة وجود أثر الواقع المعزز (</a:t>
            </a:r>
            <a:r>
              <a:rPr lang="en-US" sz="2400" b="1" dirty="0" smtClean="0">
                <a:cs typeface="AL-Mohanad Black" charset="-78"/>
              </a:rPr>
              <a:t>AR</a:t>
            </a:r>
            <a:r>
              <a:rPr lang="ar-SA" sz="2400" b="1" dirty="0" smtClean="0">
                <a:cs typeface="AL-Mohanad Black" charset="-78"/>
              </a:rPr>
              <a:t>) على التعلم، والتراكم المعرفي والقدرات المكانية .</a:t>
            </a:r>
            <a:endParaRPr lang="ar-SA" sz="2400" b="1" dirty="0">
              <a:cs typeface="AL-Mohanad Black" charset="-78"/>
            </a:endParaRPr>
          </a:p>
        </p:txBody>
      </p:sp>
      <p:pic>
        <p:nvPicPr>
          <p:cNvPr id="5" name="Picture 195"/>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8926" y="4143380"/>
            <a:ext cx="3209524" cy="230947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عنصر نائب للمحتوى 2"/>
          <p:cNvSpPr txBox="1">
            <a:spLocks/>
          </p:cNvSpPr>
          <p:nvPr/>
        </p:nvSpPr>
        <p:spPr>
          <a:xfrm>
            <a:off x="428596" y="428604"/>
            <a:ext cx="8229600" cy="4525963"/>
          </a:xfrm>
          <a:prstGeom prst="rect">
            <a:avLst/>
          </a:prstGeom>
        </p:spPr>
        <p:txBody>
          <a:bodyPr>
            <a:normAutofit fontScale="92500" lnSpcReduction="20000"/>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4300" b="1" i="0" u="none" strike="noStrike" kern="1200" cap="none" spc="0" normalizeH="0" baseline="0" noProof="0" dirty="0" smtClean="0">
                <a:ln>
                  <a:noFill/>
                </a:ln>
                <a:solidFill>
                  <a:srgbClr val="C00000"/>
                </a:solidFill>
                <a:effectLst/>
                <a:uLnTx/>
                <a:uFillTx/>
                <a:cs typeface="AL-Mohanad Black" charset="-78"/>
              </a:rPr>
              <a:t>دراسات في نظارات الواقع المعزّز :</a:t>
            </a:r>
            <a:endParaRPr kumimoji="0" lang="en-US" sz="4300" b="0" i="0" u="none" strike="noStrike" kern="1200" cap="none" spc="0" normalizeH="0" baseline="0" noProof="0" dirty="0" smtClean="0">
              <a:ln>
                <a:noFill/>
              </a:ln>
              <a:solidFill>
                <a:srgbClr val="C00000"/>
              </a:solidFill>
              <a:effectLst/>
              <a:uLnTx/>
              <a:uFillTx/>
              <a:cs typeface="AL-Mohanad Black" charset="-78"/>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smtClean="0">
                <a:ln>
                  <a:noFill/>
                </a:ln>
                <a:effectLst/>
                <a:uLnTx/>
                <a:uFillTx/>
                <a:cs typeface="AL-Mohanad Black" charset="-78"/>
              </a:rPr>
              <a:t>الدراسة الأولى: (أسبانيا) : تجربة نظارات</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smtClean="0">
                <a:ln>
                  <a:noFill/>
                </a:ln>
                <a:effectLst/>
                <a:uLnTx/>
                <a:uFillTx/>
                <a:cs typeface="AL-Mohanad Black" charset="-78"/>
              </a:rPr>
              <a:t>"نظرة تاريخية“</a:t>
            </a:r>
            <a:endParaRPr kumimoji="0" lang="en-US" sz="3200" b="1" i="0" u="none" strike="noStrike" kern="1200" cap="none" spc="0" normalizeH="0" baseline="0" noProof="0" dirty="0" smtClean="0">
              <a:ln>
                <a:noFill/>
              </a:ln>
              <a:effectLst/>
              <a:uLnTx/>
              <a:uFillTx/>
              <a:cs typeface="AL-Mohanad Black" charset="-78"/>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cs typeface="AL-Mohanad Black" charset="-78"/>
              </a:rPr>
              <a:t>Past View </a:t>
            </a:r>
            <a:r>
              <a:rPr kumimoji="0" lang="ar-SA" sz="3200" b="1" i="0" u="none" strike="noStrike" kern="1200" cap="none" spc="0" normalizeH="0" baseline="0" noProof="0" dirty="0" smtClean="0">
                <a:ln>
                  <a:noFill/>
                </a:ln>
                <a:effectLst/>
                <a:uLnTx/>
                <a:uFillTx/>
                <a:cs typeface="AL-Mohanad Black" charset="-78"/>
              </a:rPr>
              <a:t>: </a:t>
            </a:r>
            <a:endParaRPr kumimoji="0" lang="en-US" sz="3200" b="1" i="0" u="none" strike="noStrike" kern="1200" cap="none" spc="0" normalizeH="0" baseline="0" noProof="0" dirty="0" smtClean="0">
              <a:ln>
                <a:noFill/>
              </a:ln>
              <a:effectLst/>
              <a:uLnTx/>
              <a:uFillTx/>
              <a:cs typeface="AL-Mohanad Black"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smtClean="0">
                <a:ln>
                  <a:noFill/>
                </a:ln>
                <a:effectLst/>
                <a:uLnTx/>
                <a:uFillTx/>
                <a:cs typeface="AL-Mohanad Black" charset="-78"/>
              </a:rPr>
              <a:t>     استخدمت الشاشة </a:t>
            </a:r>
            <a:r>
              <a:rPr kumimoji="0" lang="ar-SA" sz="3200" b="1" i="0" u="none" strike="noStrike" kern="1200" cap="none" spc="0" normalizeH="0" baseline="0" noProof="0" dirty="0" err="1" smtClean="0">
                <a:ln>
                  <a:noFill/>
                </a:ln>
                <a:effectLst/>
                <a:uLnTx/>
                <a:uFillTx/>
                <a:cs typeface="AL-Mohanad Black" charset="-78"/>
              </a:rPr>
              <a:t>الملبوسه</a:t>
            </a:r>
            <a:r>
              <a:rPr kumimoji="0" lang="ar-SA" sz="3200" b="1" i="0" u="none" strike="noStrike" kern="1200" cap="none" spc="0" normalizeH="0" baseline="0" noProof="0" dirty="0" smtClean="0">
                <a:ln>
                  <a:noFill/>
                </a:ln>
                <a:effectLst/>
                <a:uLnTx/>
                <a:uFillTx/>
                <a:cs typeface="AL-Mohanad Black" charset="-78"/>
              </a:rPr>
              <a:t> في دراسة , طبق فيها نظام يدعى</a:t>
            </a:r>
            <a:r>
              <a:rPr kumimoji="0" lang="en-US" sz="3200" b="1" i="0" u="none" strike="noStrike" kern="1200" cap="none" spc="0" normalizeH="0" baseline="0" noProof="0" dirty="0" smtClean="0">
                <a:ln>
                  <a:noFill/>
                </a:ln>
                <a:effectLst/>
                <a:uLnTx/>
                <a:uFillTx/>
                <a:cs typeface="AL-Mohanad Black" charset="-78"/>
              </a:rPr>
              <a:t> Past View </a:t>
            </a:r>
            <a:r>
              <a:rPr kumimoji="0" lang="ar-SA" sz="3200" b="1" i="0" u="none" strike="noStrike" kern="1200" cap="none" spc="0" normalizeH="0" baseline="0" noProof="0" dirty="0" smtClean="0">
                <a:ln>
                  <a:noFill/>
                </a:ln>
                <a:effectLst/>
                <a:uLnTx/>
                <a:uFillTx/>
                <a:cs typeface="AL-Mohanad Black" charset="-78"/>
              </a:rPr>
              <a:t>, حيث قام </a:t>
            </a:r>
            <a:r>
              <a:rPr kumimoji="0" lang="ar-SA" sz="3200" b="1" i="0" u="none" strike="noStrike" kern="1200" cap="none" spc="0" normalizeH="0" baseline="0" noProof="0" dirty="0" err="1" smtClean="0">
                <a:ln>
                  <a:noFill/>
                </a:ln>
                <a:effectLst/>
                <a:uLnTx/>
                <a:uFillTx/>
                <a:cs typeface="AL-Mohanad Black" charset="-78"/>
              </a:rPr>
              <a:t>يومشي</a:t>
            </a:r>
            <a:r>
              <a:rPr kumimoji="0" lang="ar-SA" sz="3200" b="1" i="0" u="none" strike="noStrike" kern="1200" cap="none" spc="0" normalizeH="0" baseline="0" noProof="0" dirty="0" smtClean="0">
                <a:ln>
                  <a:noFill/>
                </a:ln>
                <a:effectLst/>
                <a:uLnTx/>
                <a:uFillTx/>
                <a:cs typeface="AL-Mohanad Black" charset="-78"/>
              </a:rPr>
              <a:t> </a:t>
            </a:r>
            <a:r>
              <a:rPr kumimoji="0" lang="ar-SA" sz="3200" b="1" i="0" u="none" strike="noStrike" kern="1200" cap="none" spc="0" normalizeH="0" baseline="0" noProof="0" dirty="0" err="1" smtClean="0">
                <a:ln>
                  <a:noFill/>
                </a:ln>
                <a:effectLst/>
                <a:uLnTx/>
                <a:uFillTx/>
                <a:cs typeface="AL-Mohanad Black" charset="-78"/>
              </a:rPr>
              <a:t>ونكاسوكي</a:t>
            </a:r>
            <a:endParaRPr kumimoji="0" lang="en-US" sz="3200" b="1" i="0" u="none" strike="noStrike" kern="1200" cap="none" spc="0" normalizeH="0" baseline="0" noProof="0" dirty="0" smtClean="0">
              <a:ln>
                <a:noFill/>
              </a:ln>
              <a:effectLst/>
              <a:uLnTx/>
              <a:uFillTx/>
              <a:cs typeface="AL-Mohanad Black"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err="1" smtClean="0">
                <a:ln>
                  <a:noFill/>
                </a:ln>
                <a:effectLst/>
                <a:uLnTx/>
                <a:uFillTx/>
                <a:cs typeface="AL-Mohanad Black" charset="-78"/>
              </a:rPr>
              <a:t>Nakasugi</a:t>
            </a:r>
            <a:r>
              <a:rPr kumimoji="0" lang="en-US" sz="3200" b="1" i="0" u="none" strike="noStrike" kern="1200" cap="none" spc="0" normalizeH="0" baseline="0" noProof="0" dirty="0" smtClean="0">
                <a:ln>
                  <a:noFill/>
                </a:ln>
                <a:effectLst/>
                <a:uLnTx/>
                <a:uFillTx/>
                <a:cs typeface="AL-Mohanad Black" charset="-78"/>
              </a:rPr>
              <a:t> &amp; Yamauchi  </a:t>
            </a:r>
            <a:r>
              <a:rPr kumimoji="0" lang="ar-SA" sz="3200" b="1" i="0" u="none" strike="noStrike" kern="1200" cap="none" spc="0" normalizeH="0" baseline="0" noProof="0" dirty="0" smtClean="0">
                <a:ln>
                  <a:noFill/>
                </a:ln>
                <a:effectLst/>
                <a:uLnTx/>
                <a:uFillTx/>
                <a:cs typeface="AL-Mohanad Black" charset="-78"/>
              </a:rPr>
              <a:t>(2002)بتطبيق هذا البرنامج على طلاب التاريخ الذي يعرض معلومات وحقائق تاريخية وأفلام وثائقية من خلال الشاشة</a:t>
            </a:r>
            <a:r>
              <a:rPr kumimoji="0" lang="en-US" sz="3200" b="1" i="0" u="none" strike="noStrike" kern="1200" cap="none" spc="0" normalizeH="0" baseline="0" noProof="0" dirty="0" smtClean="0">
                <a:ln>
                  <a:noFill/>
                </a:ln>
                <a:effectLst/>
                <a:uLnTx/>
                <a:uFillTx/>
                <a:cs typeface="AL-Mohanad Black" charset="-78"/>
              </a:rPr>
              <a:t>.  </a:t>
            </a:r>
            <a:r>
              <a:rPr kumimoji="0" lang="ar-SA" sz="3200" b="1" i="0" u="none" strike="noStrike" kern="1200" cap="none" spc="0" normalizeH="0" baseline="0" noProof="0" dirty="0" smtClean="0">
                <a:ln>
                  <a:noFill/>
                </a:ln>
                <a:effectLst/>
                <a:uLnTx/>
                <a:uFillTx/>
                <a:cs typeface="AL-Mohanad Black" charset="-78"/>
              </a:rPr>
              <a:t>وقد أشارت النتائج إلى توجهات الطلاب الايجابية تجاه هذا النوع من التقنيات .</a:t>
            </a:r>
            <a:endParaRPr kumimoji="0" lang="en-US" sz="3200" b="1" i="0" u="none" strike="noStrike" kern="1200" cap="none" spc="0" normalizeH="0" baseline="0" noProof="0" dirty="0" smtClean="0">
              <a:ln>
                <a:noFill/>
              </a:ln>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19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82" y="4643446"/>
            <a:ext cx="2286016" cy="1393825"/>
          </a:xfrm>
          <a:prstGeom prst="rect">
            <a:avLst/>
          </a:prstGeom>
          <a:ln>
            <a:noFill/>
          </a:ln>
          <a:effectLst>
            <a:outerShdw blurRad="292100" dist="139700" dir="2700000" algn="tl" rotWithShape="0">
              <a:srgbClr val="333333">
                <a:alpha val="65000"/>
              </a:srgbClr>
            </a:outerShdw>
          </a:effectLst>
        </p:spPr>
      </p:pic>
      <p:pic>
        <p:nvPicPr>
          <p:cNvPr id="4" name="Picture 197" descr="لمن؟"/>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794" y="4929198"/>
            <a:ext cx="2571768" cy="1424305"/>
          </a:xfrm>
          <a:prstGeom prst="rect">
            <a:avLst/>
          </a:prstGeom>
          <a:ln>
            <a:noFill/>
          </a:ln>
          <a:effectLst>
            <a:outerShdw blurRad="292100" dist="139700" dir="2700000" algn="tl" rotWithShape="0">
              <a:srgbClr val="333333">
                <a:alpha val="65000"/>
              </a:srgbClr>
            </a:outerShdw>
          </a:effectLst>
        </p:spPr>
      </p:pic>
      <p:pic>
        <p:nvPicPr>
          <p:cNvPr id="5" name="Picture 199" descr="http://ts1.mm.bing.net/th?id=HN.608035660165221504&amp;amp;pid=15.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4810" y="5357826"/>
            <a:ext cx="2428892" cy="1285884"/>
          </a:xfrm>
          <a:prstGeom prst="rect">
            <a:avLst/>
          </a:prstGeom>
          <a:ln>
            <a:noFill/>
          </a:ln>
          <a:effectLst>
            <a:outerShdw blurRad="190500" algn="tl" rotWithShape="0">
              <a:srgbClr val="000000">
                <a:alpha val="70000"/>
              </a:srgbClr>
            </a:outerShdw>
          </a:effectLst>
        </p:spPr>
      </p:pic>
    </p:spTree>
  </p:cSld>
  <p:clrMapOvr>
    <a:masterClrMapping/>
  </p:clrMapOvr>
  <p:transition spd="slow">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10" name="Rounded Rectangle 2"/>
          <p:cNvSpPr/>
          <p:nvPr/>
        </p:nvSpPr>
        <p:spPr>
          <a:xfrm>
            <a:off x="714348" y="2357430"/>
            <a:ext cx="7810500" cy="13636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a:latin typeface="Traditional Arabic" panose="02020603050405020304" pitchFamily="18" charset="-78"/>
                <a:cs typeface="AL-Mohanad Black" charset="-78"/>
              </a:rPr>
              <a:t>مفهوم تقنية الواقع المعزّز</a:t>
            </a:r>
            <a:endParaRPr lang="en-US" sz="2800" dirty="0">
              <a:cs typeface="AL-Mohanad Black" charset="-78"/>
            </a:endParaRPr>
          </a:p>
        </p:txBody>
      </p:sp>
      <p:pic>
        <p:nvPicPr>
          <p:cNvPr id="11" name="صورة 10" descr="تنزيل (1).jpg"/>
          <p:cNvPicPr>
            <a:picLocks noChangeAspect="1"/>
          </p:cNvPicPr>
          <p:nvPr/>
        </p:nvPicPr>
        <p:blipFill>
          <a:blip r:embed="rId3"/>
          <a:stretch>
            <a:fillRect/>
          </a:stretch>
        </p:blipFill>
        <p:spPr>
          <a:xfrm>
            <a:off x="1214414" y="4429132"/>
            <a:ext cx="2847975" cy="1857388"/>
          </a:xfrm>
          <a:prstGeom prst="ellipse">
            <a:avLst/>
          </a:prstGeom>
          <a:ln>
            <a:noFill/>
          </a:ln>
          <a:effectLst>
            <a:softEdge rad="112500"/>
          </a:effectLst>
        </p:spPr>
      </p:pic>
    </p:spTree>
  </p:cSld>
  <p:clrMapOvr>
    <a:masterClrMapping/>
  </p:clrMapOvr>
  <p:transition spd="slow">
    <p:pull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عنصر نائب للمحتوى 2"/>
          <p:cNvSpPr txBox="1">
            <a:spLocks/>
          </p:cNvSpPr>
          <p:nvPr/>
        </p:nvSpPr>
        <p:spPr>
          <a:xfrm>
            <a:off x="467544" y="980728"/>
            <a:ext cx="8229600" cy="4525963"/>
          </a:xfrm>
          <a:prstGeom prst="rect">
            <a:avLst/>
          </a:prstGeom>
        </p:spPr>
        <p:txBody>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4000" b="1" i="0" u="none" strike="noStrike" kern="1200" cap="none" spc="0" normalizeH="0" baseline="0" noProof="0" dirty="0" smtClean="0">
                <a:ln>
                  <a:noFill/>
                </a:ln>
                <a:solidFill>
                  <a:srgbClr val="C00000"/>
                </a:solidFill>
                <a:effectLst/>
                <a:uLnTx/>
                <a:uFillTx/>
                <a:cs typeface="AL-Mohanad Black" panose="020B0604020202020204" charset="-78"/>
              </a:rPr>
              <a:t>مقالات في الواقع المعزّز :</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4000" b="1" i="0" u="none" strike="noStrike" kern="1200" cap="none" spc="0" normalizeH="0" baseline="0" noProof="0" dirty="0" smtClean="0">
                <a:ln>
                  <a:noFill/>
                </a:ln>
                <a:effectLst/>
                <a:uLnTx/>
                <a:uFillTx/>
                <a:cs typeface="AL-Mohanad Black" panose="020B0604020202020204" charset="-78"/>
              </a:rPr>
              <a:t>( تطبيق الواقع المعزز في التعليم )</a:t>
            </a:r>
            <a:endParaRPr kumimoji="0" lang="en-US" sz="4000" b="1" i="0" u="none" strike="noStrike" kern="1200" cap="none" spc="0" normalizeH="0" baseline="0" noProof="0" dirty="0" smtClean="0">
              <a:ln>
                <a:noFill/>
              </a:ln>
              <a:effectLst/>
              <a:uLnTx/>
              <a:uFillTx/>
              <a:cs typeface="AL-Mohanad Black" panose="020B0604020202020204" charset="-78"/>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cs typeface="AL-Mohanad Black" panose="020B0604020202020204" charset="-78"/>
              </a:rPr>
              <a:t>"Augmented Reality Applications in Education"  </a:t>
            </a:r>
            <a:r>
              <a:rPr kumimoji="0" lang="ar-SA" sz="3200" b="1" i="0" u="none" strike="noStrike" kern="1200" cap="none" spc="0" normalizeH="0" baseline="0" noProof="0" dirty="0" smtClean="0">
                <a:ln>
                  <a:noFill/>
                </a:ln>
                <a:effectLst/>
                <a:uLnTx/>
                <a:uFillTx/>
                <a:cs typeface="AL-Mohanad Black" panose="020B0604020202020204" charset="-78"/>
              </a:rPr>
              <a:t> </a:t>
            </a:r>
            <a:endParaRPr kumimoji="0" lang="en-US" sz="3200" b="1" i="0" u="none" strike="noStrike" kern="1200" cap="none" spc="0" normalizeH="0" baseline="0" noProof="0" dirty="0" smtClean="0">
              <a:ln>
                <a:noFill/>
              </a:ln>
              <a:effectLst/>
              <a:uLnTx/>
              <a:uFillTx/>
              <a:cs typeface="AL-Mohanad Black" panose="020B0604020202020204" charset="-78"/>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smtClean="0">
                <a:ln>
                  <a:noFill/>
                </a:ln>
                <a:effectLst/>
                <a:uLnTx/>
                <a:uFillTx/>
                <a:cs typeface="AL-Mohanad Black" panose="020B0604020202020204" charset="-78"/>
              </a:rPr>
              <a:t>للكاتب </a:t>
            </a:r>
            <a:r>
              <a:rPr kumimoji="0" lang="ar-SA" sz="3200" b="1" i="0" u="none" strike="noStrike" kern="1200" cap="none" spc="0" normalizeH="0" baseline="0" noProof="0" dirty="0" err="1" smtClean="0">
                <a:ln>
                  <a:noFill/>
                </a:ln>
                <a:effectLst/>
                <a:uLnTx/>
                <a:uFillTx/>
                <a:cs typeface="AL-Mohanad Black" panose="020B0604020202020204" charset="-78"/>
              </a:rPr>
              <a:t>ميستري</a:t>
            </a:r>
            <a:r>
              <a:rPr kumimoji="0" lang="ar-SA" sz="3200" b="1" i="0" u="none" strike="noStrike" kern="1200" cap="none" spc="0" normalizeH="0" baseline="0" noProof="0" dirty="0" smtClean="0">
                <a:ln>
                  <a:noFill/>
                </a:ln>
                <a:effectLst/>
                <a:uLnTx/>
                <a:uFillTx/>
                <a:cs typeface="AL-Mohanad Black" panose="020B0604020202020204" charset="-78"/>
              </a:rPr>
              <a:t> </a:t>
            </a:r>
            <a:r>
              <a:rPr kumimoji="0" lang="ar-SA" sz="3200" b="1" i="0" u="none" strike="noStrike" kern="1200" cap="none" spc="0" normalizeH="0" baseline="0" noProof="0" dirty="0" err="1" smtClean="0">
                <a:ln>
                  <a:noFill/>
                </a:ln>
                <a:effectLst/>
                <a:uLnTx/>
                <a:uFillTx/>
                <a:cs typeface="AL-Mohanad Black" panose="020B0604020202020204" charset="-78"/>
              </a:rPr>
              <a:t>أنتونيلي</a:t>
            </a:r>
            <a:r>
              <a:rPr kumimoji="0" lang="ar-SA" sz="3200" b="1" i="0" u="none" strike="noStrike" kern="1200" cap="none" spc="0" normalizeH="0" baseline="0" noProof="0" dirty="0" smtClean="0">
                <a:ln>
                  <a:noFill/>
                </a:ln>
                <a:effectLst/>
                <a:uLnTx/>
                <a:uFillTx/>
                <a:cs typeface="AL-Mohanad Black" panose="020B0604020202020204" charset="-78"/>
              </a:rPr>
              <a:t> </a:t>
            </a:r>
            <a:r>
              <a:rPr kumimoji="0" lang="en-US" sz="3200" b="1" i="0" u="none" strike="noStrike" kern="1200" cap="none" spc="0" normalizeH="0" baseline="0" noProof="0" dirty="0" smtClean="0">
                <a:ln>
                  <a:noFill/>
                </a:ln>
                <a:effectLst/>
                <a:uLnTx/>
                <a:uFillTx/>
                <a:cs typeface="AL-Mohanad Black" panose="020B0604020202020204" charset="-78"/>
              </a:rPr>
              <a:t>Misty </a:t>
            </a:r>
            <a:r>
              <a:rPr kumimoji="0" lang="en-US" sz="3200" b="1" i="0" u="none" strike="noStrike" kern="1200" cap="none" spc="0" normalizeH="0" baseline="0" noProof="0" dirty="0" err="1" smtClean="0">
                <a:ln>
                  <a:noFill/>
                </a:ln>
                <a:effectLst/>
                <a:uLnTx/>
                <a:uFillTx/>
                <a:cs typeface="AL-Mohanad Black" panose="020B0604020202020204" charset="-78"/>
              </a:rPr>
              <a:t>Antonioli</a:t>
            </a:r>
            <a:r>
              <a:rPr kumimoji="0" lang="ar-SA" sz="3200" b="1" i="0" u="none" strike="noStrike" kern="1200" cap="none" spc="0" normalizeH="0" baseline="0" noProof="0" dirty="0" smtClean="0">
                <a:ln>
                  <a:noFill/>
                </a:ln>
                <a:effectLst/>
                <a:uLnTx/>
                <a:uFillTx/>
                <a:cs typeface="AL-Mohanad Black" panose="020B0604020202020204" charset="-78"/>
              </a:rPr>
              <a:t>، </a:t>
            </a:r>
            <a:r>
              <a:rPr kumimoji="0" lang="ar-SA" sz="3200" b="1" i="0" u="none" strike="noStrike" kern="1200" cap="none" spc="0" normalizeH="0" baseline="0" noProof="0" dirty="0" err="1" smtClean="0">
                <a:ln>
                  <a:noFill/>
                </a:ln>
                <a:effectLst/>
                <a:uLnTx/>
                <a:uFillTx/>
                <a:cs typeface="AL-Mohanad Black" panose="020B0604020202020204" charset="-78"/>
              </a:rPr>
              <a:t>وكورين</a:t>
            </a:r>
            <a:r>
              <a:rPr kumimoji="0" lang="ar-SA" sz="3200" b="1" i="0" u="none" strike="noStrike" kern="1200" cap="none" spc="0" normalizeH="0" baseline="0" noProof="0" dirty="0" smtClean="0">
                <a:ln>
                  <a:noFill/>
                </a:ln>
                <a:effectLst/>
                <a:uLnTx/>
                <a:uFillTx/>
                <a:cs typeface="AL-Mohanad Black" panose="020B0604020202020204" charset="-78"/>
              </a:rPr>
              <a:t> بليك  </a:t>
            </a:r>
            <a:r>
              <a:rPr kumimoji="0" lang="en-US" sz="3200" b="1" i="0" u="none" strike="noStrike" kern="1200" cap="none" spc="0" normalizeH="0" baseline="0" noProof="0" dirty="0" smtClean="0">
                <a:ln>
                  <a:noFill/>
                </a:ln>
                <a:effectLst/>
                <a:uLnTx/>
                <a:uFillTx/>
                <a:cs typeface="AL-Mohanad Black" panose="020B0604020202020204" charset="-78"/>
              </a:rPr>
              <a:t>Corinne Blake</a:t>
            </a:r>
            <a:r>
              <a:rPr kumimoji="0" lang="ar-SA" sz="3200" b="1" i="0" u="none" strike="noStrike" kern="1200" cap="none" spc="0" normalizeH="0" baseline="0" noProof="0" dirty="0" smtClean="0">
                <a:ln>
                  <a:noFill/>
                </a:ln>
                <a:effectLst/>
                <a:uLnTx/>
                <a:uFillTx/>
                <a:cs typeface="AL-Mohanad Black" panose="020B0604020202020204" charset="-78"/>
              </a:rPr>
              <a:t>، وكيلي </a:t>
            </a:r>
            <a:r>
              <a:rPr kumimoji="0" lang="ar-SA" sz="3200" b="1" i="0" u="none" strike="noStrike" kern="1200" cap="none" spc="0" normalizeH="0" baseline="0" noProof="0" dirty="0" err="1" smtClean="0">
                <a:ln>
                  <a:noFill/>
                </a:ln>
                <a:effectLst/>
                <a:uLnTx/>
                <a:uFillTx/>
                <a:cs typeface="AL-Mohanad Black" panose="020B0604020202020204" charset="-78"/>
              </a:rPr>
              <a:t>سباركس</a:t>
            </a:r>
            <a:r>
              <a:rPr kumimoji="0" lang="ar-SA" sz="3200" b="1" i="0" u="none" strike="noStrike" kern="1200" cap="none" spc="0" normalizeH="0" baseline="0" noProof="0" dirty="0" smtClean="0">
                <a:ln>
                  <a:noFill/>
                </a:ln>
                <a:effectLst/>
                <a:uLnTx/>
                <a:uFillTx/>
                <a:cs typeface="AL-Mohanad Black" panose="020B0604020202020204" charset="-78"/>
              </a:rPr>
              <a:t> </a:t>
            </a:r>
            <a:r>
              <a:rPr kumimoji="0" lang="en-US" sz="3200" b="1" i="0" u="none" strike="noStrike" kern="1200" cap="none" spc="0" normalizeH="0" baseline="0" noProof="0" dirty="0" smtClean="0">
                <a:ln>
                  <a:noFill/>
                </a:ln>
                <a:effectLst/>
                <a:uLnTx/>
                <a:uFillTx/>
                <a:cs typeface="AL-Mohanad Black" panose="020B0604020202020204" charset="-78"/>
              </a:rPr>
              <a:t>Kelly Sparks</a:t>
            </a:r>
            <a:r>
              <a:rPr kumimoji="0" lang="ar-SA" sz="3200" b="1" i="0" u="none" strike="noStrike" kern="1200" cap="none" spc="0" normalizeH="0" baseline="0" noProof="0" dirty="0" smtClean="0">
                <a:ln>
                  <a:noFill/>
                </a:ln>
                <a:effectLst/>
                <a:uLnTx/>
                <a:uFillTx/>
                <a:cs typeface="AL-Mohanad Black" panose="020B0604020202020204" charset="-78"/>
              </a:rPr>
              <a:t> </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pull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صورة 1" descr="كنتاكي دكتور الواقع المعزز.png"/>
          <p:cNvPicPr>
            <a:picLocks noChangeAspect="1"/>
          </p:cNvPicPr>
          <p:nvPr/>
        </p:nvPicPr>
        <p:blipFill>
          <a:blip r:embed="rId2"/>
          <a:stretch>
            <a:fillRect/>
          </a:stretch>
        </p:blipFill>
        <p:spPr>
          <a:xfrm>
            <a:off x="1428728" y="857232"/>
            <a:ext cx="7215238" cy="5429288"/>
          </a:xfrm>
          <a:prstGeom prst="rect">
            <a:avLst/>
          </a:prstGeom>
          <a:ln>
            <a:noFill/>
          </a:ln>
          <a:effectLst>
            <a:outerShdw blurRad="292100" dist="139700" dir="2700000" algn="tl" rotWithShape="0">
              <a:srgbClr val="333333">
                <a:alpha val="65000"/>
              </a:srgbClr>
            </a:outerShdw>
          </a:effectLst>
        </p:spPr>
      </p:pic>
      <p:pic>
        <p:nvPicPr>
          <p:cNvPr id="3" name="عنصر نائب للمحتوى 3" descr="mail.png"/>
          <p:cNvPicPr>
            <a:picLocks noChangeAspect="1"/>
          </p:cNvPicPr>
          <p:nvPr/>
        </p:nvPicPr>
        <p:blipFill>
          <a:blip r:embed="rId3"/>
          <a:stretch>
            <a:fillRect/>
          </a:stretch>
        </p:blipFill>
        <p:spPr>
          <a:xfrm>
            <a:off x="0" y="0"/>
            <a:ext cx="1573185" cy="1214422"/>
          </a:xfrm>
          <a:prstGeom prst="rect">
            <a:avLst/>
          </a:prstGeom>
        </p:spPr>
      </p:pic>
    </p:spTree>
  </p:cSld>
  <p:clrMapOvr>
    <a:masterClrMapping/>
  </p:clrMapOvr>
  <p:transition spd="slow">
    <p:pull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7" descr="C:\Users\USER-FB\AppData\Local\Temp\Rar$DIa0.506\IMG_4273.PNG"/>
          <p:cNvPicPr>
            <a:picLocks noChangeAspect="1" noChangeArrowheads="1"/>
          </p:cNvPicPr>
          <p:nvPr/>
        </p:nvPicPr>
        <p:blipFill>
          <a:blip r:embed="rId2"/>
          <a:srcRect/>
          <a:stretch>
            <a:fillRect/>
          </a:stretch>
        </p:blipFill>
        <p:spPr bwMode="auto">
          <a:xfrm>
            <a:off x="5214942" y="428604"/>
            <a:ext cx="3786214" cy="6143668"/>
          </a:xfrm>
          <a:prstGeom prst="rect">
            <a:avLst/>
          </a:prstGeom>
          <a:ln>
            <a:noFill/>
          </a:ln>
          <a:effectLst>
            <a:outerShdw blurRad="292100" dist="139700" dir="2700000" algn="tl" rotWithShape="0">
              <a:srgbClr val="333333">
                <a:alpha val="65000"/>
              </a:srgbClr>
            </a:outerShdw>
          </a:effectLst>
        </p:spPr>
      </p:pic>
      <p:pic>
        <p:nvPicPr>
          <p:cNvPr id="3" name="Picture 2" descr="C:\Users\USER-FB\AppData\Local\Temp\Rar$DIa0.018\IMG_4271.PNG"/>
          <p:cNvPicPr>
            <a:picLocks noChangeAspect="1" noChangeArrowheads="1"/>
          </p:cNvPicPr>
          <p:nvPr/>
        </p:nvPicPr>
        <p:blipFill>
          <a:blip r:embed="rId3"/>
          <a:srcRect/>
          <a:stretch>
            <a:fillRect/>
          </a:stretch>
        </p:blipFill>
        <p:spPr bwMode="auto">
          <a:xfrm>
            <a:off x="1142976" y="428604"/>
            <a:ext cx="3714776" cy="6073827"/>
          </a:xfrm>
          <a:prstGeom prst="rect">
            <a:avLst/>
          </a:prstGeom>
          <a:ln>
            <a:noFill/>
          </a:ln>
          <a:effectLst>
            <a:outerShdw blurRad="292100" dist="139700" dir="2700000" algn="tl" rotWithShape="0">
              <a:srgbClr val="333333">
                <a:alpha val="65000"/>
              </a:srgbClr>
            </a:outerShdw>
          </a:effectLst>
        </p:spPr>
      </p:pic>
      <p:pic>
        <p:nvPicPr>
          <p:cNvPr id="4" name="عنصر نائب للمحتوى 3" descr="images (15).jpg"/>
          <p:cNvPicPr>
            <a:picLocks noChangeAspect="1"/>
          </p:cNvPicPr>
          <p:nvPr/>
        </p:nvPicPr>
        <p:blipFill>
          <a:blip r:embed="rId4"/>
          <a:stretch>
            <a:fillRect/>
          </a:stretch>
        </p:blipFill>
        <p:spPr>
          <a:xfrm>
            <a:off x="0" y="0"/>
            <a:ext cx="1142976" cy="1214423"/>
          </a:xfrm>
          <a:prstGeom prst="rect">
            <a:avLst/>
          </a:prstGeom>
        </p:spPr>
      </p:pic>
    </p:spTree>
  </p:cSld>
  <p:clrMapOvr>
    <a:masterClrMapping/>
  </p:clrMapOvr>
  <p:transition spd="slow">
    <p:pull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pic>
        <p:nvPicPr>
          <p:cNvPr id="8" name="عنصر نائب للمحتوى 3" descr="22.jpg"/>
          <p:cNvPicPr>
            <a:picLocks noChangeAspect="1"/>
          </p:cNvPicPr>
          <p:nvPr/>
        </p:nvPicPr>
        <p:blipFill>
          <a:blip r:embed="rId3"/>
          <a:stretch>
            <a:fillRect/>
          </a:stretch>
        </p:blipFill>
        <p:spPr>
          <a:xfrm>
            <a:off x="1214414" y="2143116"/>
            <a:ext cx="6715172" cy="4429156"/>
          </a:xfrm>
          <a:prstGeom prst="ellipse">
            <a:avLst/>
          </a:prstGeom>
          <a:ln>
            <a:noFill/>
          </a:ln>
          <a:effectLst>
            <a:softEdge rad="112500"/>
          </a:effectLst>
        </p:spPr>
      </p:pic>
      <p:sp>
        <p:nvSpPr>
          <p:cNvPr id="9" name="Rounded Rectangle 6"/>
          <p:cNvSpPr/>
          <p:nvPr/>
        </p:nvSpPr>
        <p:spPr>
          <a:xfrm>
            <a:off x="1785918" y="571480"/>
            <a:ext cx="5643602" cy="13636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u="sng" dirty="0" smtClean="0"/>
              <a:t/>
            </a:r>
            <a:br>
              <a:rPr lang="ar-SA" sz="2800" b="1" u="sng" dirty="0" smtClean="0"/>
            </a:br>
            <a:endParaRPr lang="ar-SA" sz="2800" b="1" u="sng" dirty="0" smtClean="0"/>
          </a:p>
          <a:p>
            <a:pPr algn="ctr"/>
            <a:r>
              <a:rPr lang="ar-SA" sz="3200" b="1" dirty="0" smtClean="0">
                <a:cs typeface="AL-Mohanad Black" charset="-78"/>
              </a:rPr>
              <a:t>تحديات تطبيق الواقع المعزّز :</a:t>
            </a:r>
            <a:r>
              <a:rPr lang="en-US" sz="2800" dirty="0" smtClean="0">
                <a:cs typeface="AL-Mohanad Black" charset="-78"/>
              </a:rPr>
              <a:t/>
            </a:r>
            <a:br>
              <a:rPr lang="en-US" sz="2800" dirty="0" smtClean="0">
                <a:cs typeface="AL-Mohanad Black" charset="-78"/>
              </a:rPr>
            </a:br>
            <a:r>
              <a:rPr lang="ar-SA" sz="2800" dirty="0" smtClean="0">
                <a:cs typeface="AL-Mohanad Black" charset="-78"/>
              </a:rPr>
              <a:t/>
            </a:r>
            <a:br>
              <a:rPr lang="ar-SA" sz="2800" dirty="0" smtClean="0">
                <a:cs typeface="AL-Mohanad Black" charset="-78"/>
              </a:rPr>
            </a:br>
            <a:endParaRPr lang="en-US" sz="2800" b="1" dirty="0">
              <a:latin typeface="Traditional Arabic" panose="02020603050405020304" pitchFamily="18" charset="-78"/>
              <a:cs typeface="AL-Mohanad Black"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5" name="Explosion 2 3"/>
          <p:cNvSpPr/>
          <p:nvPr/>
        </p:nvSpPr>
        <p:spPr>
          <a:xfrm>
            <a:off x="971600" y="4173544"/>
            <a:ext cx="2428892" cy="2413000"/>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400" b="1" dirty="0" smtClean="0">
                <a:latin typeface="Traditional Arabic" panose="02020603050405020304" pitchFamily="18" charset="-78"/>
                <a:cs typeface="AL-Mohanad Black" charset="-78"/>
              </a:rPr>
              <a:t>مهارة الطلاقة </a:t>
            </a:r>
            <a:endParaRPr lang="en-US" sz="2400" b="1" dirty="0">
              <a:latin typeface="Traditional Arabic" panose="02020603050405020304" pitchFamily="18" charset="-78"/>
              <a:cs typeface="AL-Mohanad Black" charset="-78"/>
            </a:endParaRPr>
          </a:p>
        </p:txBody>
      </p:sp>
      <p:pic>
        <p:nvPicPr>
          <p:cNvPr id="6" name="Picture 2" descr="http://gabhasalafia.com/wp-content/uploads/2014/03/Community-Group-e1350594417790-1024x8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4" y="4214818"/>
            <a:ext cx="3786214" cy="23304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ounded Rectangle 2"/>
          <p:cNvSpPr/>
          <p:nvPr/>
        </p:nvSpPr>
        <p:spPr>
          <a:xfrm>
            <a:off x="1403648" y="1425590"/>
            <a:ext cx="5929354" cy="13636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smtClean="0">
                <a:latin typeface="Traditional Arabic" panose="02020603050405020304" pitchFamily="18" charset="-78"/>
                <a:cs typeface="AL-Mohanad Black" charset="-78"/>
              </a:rPr>
              <a:t>أذكري أكبر عدد ممكن من المعوقات التي ترين أنها تعوق تقنية الواقع المعزز ؟ </a:t>
            </a:r>
            <a:endParaRPr lang="en-US" sz="2800" b="1" dirty="0">
              <a:latin typeface="Traditional Arabic" panose="02020603050405020304" pitchFamily="18" charset="-78"/>
              <a:cs typeface="AL-Mohanad Black"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5" name="عنصر نائب للمحتوى 2"/>
          <p:cNvSpPr txBox="1">
            <a:spLocks/>
          </p:cNvSpPr>
          <p:nvPr/>
        </p:nvSpPr>
        <p:spPr>
          <a:xfrm>
            <a:off x="611560" y="1052736"/>
            <a:ext cx="7920880" cy="5040560"/>
          </a:xfrm>
          <a:prstGeom prst="rect">
            <a:avLst/>
          </a:prstGeom>
        </p:spPr>
        <p:txBody>
          <a:bodyPr>
            <a:normAutofit fontScale="92500" lnSpcReduction="2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المشكلة الأساسية تتمثل بانعدام وجود منهجية لتأطير التعامل مع نهر المعلومات المتدفق .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عدم وجود أسس لتسهيل عملية الاستفادة وتعليم الأطفال والنشىء على الكيفية والأسلوب لمواكبة هذه التطورات  دون أن يكون لها تأثر سلبي على عادتنا وتقاليدنا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نقص التمويل والبيئة التحتية الملازمة لتعليم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نقص القوى البشرية المدربة .</a:t>
            </a:r>
            <a:endParaRPr kumimoji="0" lang="ar-SA" sz="2800" b="0" i="0" u="none" strike="noStrike" kern="1200" cap="none" spc="0" normalizeH="0" baseline="0" noProof="0" dirty="0">
              <a:ln>
                <a:noFill/>
              </a:ln>
              <a:solidFill>
                <a:schemeClr val="tx1"/>
              </a:solidFill>
              <a:effectLst/>
              <a:uLnTx/>
              <a:uFillTx/>
              <a:cs typeface="AL-Mohanad Black" charset="-78"/>
            </a:endParaRPr>
          </a:p>
        </p:txBody>
      </p:sp>
      <p:sp>
        <p:nvSpPr>
          <p:cNvPr id="6" name="Rounded Rectangle 6"/>
          <p:cNvSpPr/>
          <p:nvPr/>
        </p:nvSpPr>
        <p:spPr>
          <a:xfrm>
            <a:off x="1785918" y="571480"/>
            <a:ext cx="5643602" cy="1000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u="sng" dirty="0" smtClean="0"/>
              <a:t/>
            </a:r>
            <a:br>
              <a:rPr lang="ar-SA" sz="2800" b="1" u="sng" dirty="0" smtClean="0"/>
            </a:br>
            <a:endParaRPr lang="ar-SA" sz="2800" b="1" u="sng" dirty="0" smtClean="0"/>
          </a:p>
          <a:p>
            <a:pPr algn="ctr"/>
            <a:r>
              <a:rPr lang="ar-SA" sz="3200" b="1" dirty="0" smtClean="0">
                <a:cs typeface="AL-Mohanad Black" charset="-78"/>
              </a:rPr>
              <a:t>تحديات تطبيق الواقع المعزّز :</a:t>
            </a:r>
            <a:r>
              <a:rPr lang="en-US" sz="2800" dirty="0" smtClean="0">
                <a:cs typeface="AL-Mohanad Black" charset="-78"/>
              </a:rPr>
              <a:t/>
            </a:r>
            <a:br>
              <a:rPr lang="en-US" sz="2800" dirty="0" smtClean="0">
                <a:cs typeface="AL-Mohanad Black" charset="-78"/>
              </a:rPr>
            </a:br>
            <a:r>
              <a:rPr lang="ar-SA" sz="2800" dirty="0" smtClean="0">
                <a:cs typeface="AL-Mohanad Black" charset="-78"/>
              </a:rPr>
              <a:t/>
            </a:r>
            <a:br>
              <a:rPr lang="ar-SA" sz="2800" dirty="0" smtClean="0">
                <a:cs typeface="AL-Mohanad Black" charset="-78"/>
              </a:rPr>
            </a:br>
            <a:endParaRPr lang="en-US" sz="2800" b="1" dirty="0">
              <a:latin typeface="Traditional Arabic" panose="02020603050405020304" pitchFamily="18" charset="-78"/>
              <a:cs typeface="AL-Mohanad Black"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5" name="عنصر نائب للمحتوى 2"/>
          <p:cNvSpPr txBox="1">
            <a:spLocks/>
          </p:cNvSpPr>
          <p:nvPr/>
        </p:nvSpPr>
        <p:spPr>
          <a:xfrm>
            <a:off x="611560" y="1052736"/>
            <a:ext cx="7920880" cy="5040560"/>
          </a:xfrm>
          <a:prstGeom prst="rect">
            <a:avLst/>
          </a:prstGeom>
        </p:spPr>
        <p:txBody>
          <a:bodyPr>
            <a:normAutofit fontScale="92500" lnSpcReduction="1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الأمية التكنولوجية في المجتمع ونقص الوعي بتكنولوجيا الواقع المعزّز.</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ارتباط التعليم باستخدام الواقع المعزز لعوامل تكنولوجية أخرى مثل كفاءة شبكات الاتصال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عدم توافر الأجهزة والبرامج التي تحتاجها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اعتمادها الكبير على التقنيات اللاسلكية لتواصل ,الأمر الذي يجعل من هذه التقنية استهلاك  كبير للطاقة لابد من تعويضه  من خلال أجهزة متخصصة . </a:t>
            </a:r>
            <a:endParaRPr kumimoji="0" lang="en-US"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800" b="0" i="0" u="none" strike="noStrike" kern="1200" cap="none" spc="0" normalizeH="0" baseline="0" noProof="0" dirty="0">
              <a:ln>
                <a:noFill/>
              </a:ln>
              <a:solidFill>
                <a:schemeClr val="tx1"/>
              </a:solidFill>
              <a:effectLst/>
              <a:uLnTx/>
              <a:uFillTx/>
              <a:cs typeface="AL-Mohanad Black"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6" name="Rounded Rectangle 6"/>
          <p:cNvSpPr/>
          <p:nvPr/>
        </p:nvSpPr>
        <p:spPr>
          <a:xfrm>
            <a:off x="1785918" y="571480"/>
            <a:ext cx="5643602" cy="1000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u="sng" dirty="0" smtClean="0"/>
              <a:t/>
            </a:r>
            <a:br>
              <a:rPr lang="ar-SA" sz="2800" b="1" u="sng" dirty="0" smtClean="0"/>
            </a:br>
            <a:endParaRPr lang="ar-SA" sz="2800" b="1" dirty="0" smtClean="0">
              <a:cs typeface="AL-Mohanad Black" charset="-78"/>
            </a:endParaRPr>
          </a:p>
          <a:p>
            <a:pPr algn="ctr"/>
            <a:r>
              <a:rPr lang="ar-SA" sz="2800" b="1" dirty="0" smtClean="0">
                <a:cs typeface="AL-Mohanad Black" charset="-78"/>
              </a:rPr>
              <a:t>أضافت (هند الخليفة 2015) :</a:t>
            </a:r>
            <a:r>
              <a:rPr lang="en-US" sz="2800" dirty="0" smtClean="0">
                <a:cs typeface="AL-Mohanad Black" charset="-78"/>
              </a:rPr>
              <a:t/>
            </a:r>
            <a:br>
              <a:rPr lang="en-US" sz="2800" dirty="0" smtClean="0">
                <a:cs typeface="AL-Mohanad Black" charset="-78"/>
              </a:rPr>
            </a:br>
            <a:r>
              <a:rPr lang="ar-SA" sz="2800" dirty="0" smtClean="0">
                <a:cs typeface="AL-Mohanad Black" charset="-78"/>
              </a:rPr>
              <a:t/>
            </a:r>
            <a:br>
              <a:rPr lang="ar-SA" sz="2800" dirty="0" smtClean="0">
                <a:cs typeface="AL-Mohanad Black" charset="-78"/>
              </a:rPr>
            </a:br>
            <a:endParaRPr lang="en-US" sz="2800" b="1" dirty="0">
              <a:latin typeface="Traditional Arabic" panose="02020603050405020304" pitchFamily="18" charset="-78"/>
              <a:cs typeface="AL-Mohanad Black" charset="-78"/>
            </a:endParaRPr>
          </a:p>
        </p:txBody>
      </p:sp>
      <p:sp>
        <p:nvSpPr>
          <p:cNvPr id="7" name="عنصر نائب للمحتوى 2"/>
          <p:cNvSpPr txBox="1">
            <a:spLocks/>
          </p:cNvSpPr>
          <p:nvPr/>
        </p:nvSpPr>
        <p:spPr>
          <a:xfrm>
            <a:off x="611560" y="1052736"/>
            <a:ext cx="7920880" cy="5040560"/>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1" i="0" u="none" strike="noStrike" kern="1200" cap="none" spc="0" normalizeH="0" baseline="0" noProof="0" dirty="0" smtClean="0">
                <a:ln>
                  <a:noFill/>
                </a:ln>
                <a:solidFill>
                  <a:schemeClr val="tx1"/>
                </a:solidFill>
                <a:effectLst/>
                <a:uLnTx/>
                <a:uFillTx/>
                <a:cs typeface="+mj-cs"/>
              </a:rPr>
              <a:t>المسائل الأخلاقية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1" i="0" u="none" strike="noStrike" kern="1200" cap="none" spc="0" normalizeH="0" baseline="0" noProof="0" dirty="0" smtClean="0">
                <a:ln>
                  <a:noFill/>
                </a:ln>
                <a:solidFill>
                  <a:schemeClr val="tx1"/>
                </a:solidFill>
                <a:effectLst/>
                <a:uLnTx/>
                <a:uFillTx/>
                <a:cs typeface="+mj-cs"/>
              </a:rPr>
              <a:t>تشتيت الانتباه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1" i="0" u="none" strike="noStrike" kern="1200" cap="none" spc="0" normalizeH="0" baseline="0" noProof="0" dirty="0" smtClean="0">
                <a:ln>
                  <a:noFill/>
                </a:ln>
                <a:solidFill>
                  <a:schemeClr val="tx1"/>
                </a:solidFill>
                <a:effectLst/>
                <a:uLnTx/>
                <a:uFillTx/>
                <a:cs typeface="+mj-cs"/>
              </a:rPr>
              <a:t>نقص الدراسات التجريبية والمهارات .</a:t>
            </a:r>
            <a:endParaRPr kumimoji="0" lang="ar-SA" sz="3200" b="1" i="0" u="none" strike="noStrike" kern="1200" cap="none" spc="0" normalizeH="0" baseline="0" noProof="0" dirty="0">
              <a:ln>
                <a:noFill/>
              </a:ln>
              <a:solidFill>
                <a:schemeClr val="tx1"/>
              </a:solidFill>
              <a:effectLst/>
              <a:uLnTx/>
              <a:uFillTx/>
              <a:cs typeface="+mj-cs"/>
            </a:endParaRPr>
          </a:p>
        </p:txBody>
      </p:sp>
      <p:pic>
        <p:nvPicPr>
          <p:cNvPr id="8" name="صورة 7" descr="1.jpg"/>
          <p:cNvPicPr>
            <a:picLocks noChangeAspect="1"/>
          </p:cNvPicPr>
          <p:nvPr/>
        </p:nvPicPr>
        <p:blipFill>
          <a:blip r:embed="rId3"/>
          <a:stretch>
            <a:fillRect/>
          </a:stretch>
        </p:blipFill>
        <p:spPr>
          <a:xfrm>
            <a:off x="1357290" y="2285992"/>
            <a:ext cx="1905000" cy="2409825"/>
          </a:xfrm>
          <a:prstGeom prst="ellipse">
            <a:avLst/>
          </a:prstGeom>
          <a:ln>
            <a:noFill/>
          </a:ln>
          <a:effectLst>
            <a:softEdge rad="112500"/>
          </a:effectLst>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5" name="عنصر نائب للمحتوى 2"/>
          <p:cNvSpPr txBox="1">
            <a:spLocks/>
          </p:cNvSpPr>
          <p:nvPr/>
        </p:nvSpPr>
        <p:spPr>
          <a:xfrm>
            <a:off x="611560" y="1052736"/>
            <a:ext cx="7920880" cy="5040560"/>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الأعطال أو توقف الأجهزة المفاجئ عن العمل ,مما يسبب إرباكا للمعلم والمتعلم .</a:t>
            </a:r>
            <a:endParaRPr kumimoji="0" lang="en-US" sz="2800" b="0" i="0" u="none" strike="noStrike" kern="1200" cap="none" spc="0" normalizeH="0" baseline="0" noProof="0" dirty="0" smtClean="0">
              <a:ln>
                <a:noFill/>
              </a:ln>
              <a:solidFill>
                <a:schemeClr val="tx1"/>
              </a:solidFill>
              <a:effectLst/>
              <a:uLnTx/>
              <a:uFillTx/>
              <a:cs typeface="AL-Mohanad Black" charset="-78"/>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cs typeface="AL-Mohanad Black" charset="-78"/>
              </a:rPr>
              <a:t>بعض الطلاب تنقصهم الخبرة أو المهارة الكافية مع الأجهزة والحواسيب والشبكات . </a:t>
            </a:r>
            <a:endParaRPr kumimoji="0" lang="ar-SA" sz="2800" b="0" i="0" u="none" strike="noStrike" kern="1200" cap="none" spc="0" normalizeH="0" baseline="0" noProof="0" dirty="0">
              <a:ln>
                <a:noFill/>
              </a:ln>
              <a:solidFill>
                <a:schemeClr val="tx1"/>
              </a:solidFill>
              <a:effectLst/>
              <a:uLnTx/>
              <a:uFillTx/>
              <a:cs typeface="AL-Mohanad Black" charset="-78"/>
            </a:endParaRPr>
          </a:p>
        </p:txBody>
      </p:sp>
      <p:sp>
        <p:nvSpPr>
          <p:cNvPr id="6" name="شكل بيضاوي 5"/>
          <p:cNvSpPr/>
          <p:nvPr/>
        </p:nvSpPr>
        <p:spPr>
          <a:xfrm rot="20478631">
            <a:off x="886118" y="838591"/>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dirty="0" smtClean="0">
                <a:cs typeface="AL-Mohanad Black" pitchFamily="2" charset="-78"/>
              </a:rPr>
              <a:t>رأي الباحثات</a:t>
            </a:r>
            <a:endParaRPr lang="ar-SA" dirty="0">
              <a:cs typeface="AL-Mohanad Black"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نتيجة بحث الصور عن ‪augmented reality in education‬‏"/>
          <p:cNvPicPr>
            <a:picLocks noChangeAspect="1" noChangeArrowheads="1"/>
          </p:cNvPicPr>
          <p:nvPr/>
        </p:nvPicPr>
        <p:blipFill>
          <a:blip r:embed="rId3">
            <a:lum bright="70000" contrast="-70000"/>
          </a:blip>
          <a:srcRect/>
          <a:stretch>
            <a:fillRect/>
          </a:stretch>
        </p:blipFill>
        <p:spPr bwMode="auto">
          <a:xfrm>
            <a:off x="0" y="24"/>
            <a:ext cx="9144000" cy="6858000"/>
          </a:xfrm>
          <a:prstGeom prst="rect">
            <a:avLst/>
          </a:prstGeom>
          <a:noFill/>
        </p:spPr>
      </p:pic>
      <p:pic>
        <p:nvPicPr>
          <p:cNvPr id="8" name="عنصر نائب للمحتوى 3"/>
          <p:cNvPicPr>
            <a:picLocks noChangeAspect="1"/>
          </p:cNvPicPr>
          <p:nvPr/>
        </p:nvPicPr>
        <p:blipFill rotWithShape="1">
          <a:blip r:embed="rId4">
            <a:extLst>
              <a:ext uri="{28A0092B-C50C-407E-A947-70E740481C1C}">
                <a14:useLocalDpi xmlns:a14="http://schemas.microsoft.com/office/drawing/2010/main" val="0"/>
              </a:ext>
            </a:extLst>
          </a:blip>
          <a:srcRect t="17993" b="66169"/>
          <a:stretch/>
        </p:blipFill>
        <p:spPr>
          <a:xfrm>
            <a:off x="1928794" y="428604"/>
            <a:ext cx="5102033" cy="335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ounded Rectangle 6"/>
          <p:cNvSpPr/>
          <p:nvPr/>
        </p:nvSpPr>
        <p:spPr>
          <a:xfrm>
            <a:off x="1643042" y="4500570"/>
            <a:ext cx="5643602" cy="15716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u="sng" dirty="0" smtClean="0"/>
              <a:t/>
            </a:r>
            <a:br>
              <a:rPr lang="ar-SA" sz="2800" b="1" u="sng" dirty="0" smtClean="0"/>
            </a:br>
            <a:r>
              <a:rPr lang="ar-SA" sz="3200" b="1" dirty="0" smtClean="0">
                <a:cs typeface="AL-Mohanad Black" charset="-78"/>
              </a:rPr>
              <a:t>مقترحات لكيفية الاستفادة من تقنية الواقع المعزّز في التعليم : </a:t>
            </a:r>
            <a:r>
              <a:rPr lang="ar-SA" sz="2800" dirty="0" smtClean="0">
                <a:cs typeface="AL-Mohanad Black" charset="-78"/>
              </a:rPr>
              <a:t/>
            </a:r>
            <a:br>
              <a:rPr lang="ar-SA" sz="2800" dirty="0" smtClean="0">
                <a:cs typeface="AL-Mohanad Black" charset="-78"/>
              </a:rPr>
            </a:br>
            <a:endParaRPr lang="en-US" sz="2800" b="1" dirty="0">
              <a:latin typeface="Traditional Arabic" panose="02020603050405020304" pitchFamily="18" charset="-78"/>
              <a:cs typeface="AL-Mohanad Black" charset="-78"/>
            </a:endParaRPr>
          </a:p>
        </p:txBody>
      </p:sp>
    </p:spTree>
    <p:extLst>
      <p:ext uri="{BB962C8B-B14F-4D97-AF65-F5344CB8AC3E}">
        <p14:creationId xmlns:p14="http://schemas.microsoft.com/office/powerpoint/2010/main" val="237837549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4" name="Rectangle 1"/>
          <p:cNvSpPr/>
          <p:nvPr/>
        </p:nvSpPr>
        <p:spPr>
          <a:xfrm>
            <a:off x="1003300" y="2154535"/>
            <a:ext cx="7569228" cy="3785652"/>
          </a:xfrm>
          <a:prstGeom prst="rect">
            <a:avLst/>
          </a:prstGeom>
        </p:spPr>
        <p:txBody>
          <a:bodyPr wrap="square">
            <a:spAutoFit/>
          </a:bodyPr>
          <a:lstStyle/>
          <a:p>
            <a:pPr algn="just" rtl="1"/>
            <a:r>
              <a:rPr lang="ar-SA" sz="4000" b="1" u="sng" dirty="0" smtClean="0">
                <a:latin typeface="Traditional Arabic" panose="02020603050405020304" pitchFamily="18" charset="-78"/>
                <a:cs typeface="AL-Mohanad Black" charset="-78"/>
              </a:rPr>
              <a:t>تعريف بييج (</a:t>
            </a:r>
            <a:r>
              <a:rPr lang="en-US" sz="4000" b="1" u="sng" dirty="0" err="1" smtClean="0">
                <a:latin typeface="Traditional Arabic" panose="02020603050405020304" pitchFamily="18" charset="-78"/>
                <a:cs typeface="AL-Mohanad Black" charset="-78"/>
              </a:rPr>
              <a:t>Biege</a:t>
            </a:r>
            <a:r>
              <a:rPr lang="ar-SA" sz="4000" b="1" u="sng" dirty="0" smtClean="0">
                <a:latin typeface="Traditional Arabic" panose="02020603050405020304" pitchFamily="18" charset="-78"/>
                <a:cs typeface="AL-Mohanad Black" charset="-78"/>
              </a:rPr>
              <a:t>)</a:t>
            </a:r>
            <a:r>
              <a:rPr lang="ar-SA" sz="4000" b="1" dirty="0" smtClean="0">
                <a:latin typeface="Traditional Arabic" panose="02020603050405020304" pitchFamily="18" charset="-78"/>
                <a:cs typeface="AL-Mohanad Black" charset="-78"/>
              </a:rPr>
              <a:t> </a:t>
            </a:r>
            <a:r>
              <a:rPr lang="ar-SA" sz="4000" dirty="0" smtClean="0">
                <a:latin typeface="Traditional Arabic" panose="02020603050405020304" pitchFamily="18" charset="-78"/>
                <a:cs typeface="AL-Mohanad Black" charset="-78"/>
              </a:rPr>
              <a:t>: " نظام يعتمد على رؤية العالم الحقيقي بشكل مباشر من خلال الوجود عن بعد، إذ تتم في هذه العملية مطابقة الصور الصناعية بصور حقيقية ومعلومات إضافية ربما تكون خفيّة عند رؤيتها من خلال العين البشرية " . </a:t>
            </a:r>
            <a:endParaRPr lang="en-US" sz="4000" dirty="0">
              <a:latin typeface="Traditional Arabic" panose="02020603050405020304" pitchFamily="18" charset="-78"/>
              <a:cs typeface="AL-Mohanad Black"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38" name="مجموعة 37"/>
          <p:cNvGrpSpPr/>
          <p:nvPr/>
        </p:nvGrpSpPr>
        <p:grpSpPr>
          <a:xfrm>
            <a:off x="4388145" y="1484784"/>
            <a:ext cx="813405" cy="1407291"/>
            <a:chOff x="6426400" y="1988840"/>
            <a:chExt cx="813405" cy="1407291"/>
          </a:xfrm>
        </p:grpSpPr>
        <p:sp>
          <p:nvSpPr>
            <p:cNvPr id="27" name="شكل حر 26"/>
            <p:cNvSpPr/>
            <p:nvPr/>
          </p:nvSpPr>
          <p:spPr>
            <a:xfrm rot="16200000">
              <a:off x="6533650" y="3096679"/>
              <a:ext cx="598905" cy="0"/>
            </a:xfrm>
            <a:custGeom>
              <a:avLst/>
              <a:gdLst/>
              <a:ahLst/>
              <a:cxnLst/>
              <a:rect l="0" t="0" r="0" b="0"/>
              <a:pathLst>
                <a:path>
                  <a:moveTo>
                    <a:pt x="0" y="0"/>
                  </a:moveTo>
                  <a:lnTo>
                    <a:pt x="673979" y="0"/>
                  </a:lnTo>
                </a:path>
              </a:pathLst>
            </a:custGeom>
            <a:noFill/>
          </p:spPr>
          <p:style>
            <a:lnRef idx="1">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8" name="شكل حر 27">
              <a:hlinkClick r:id="rId2" action="ppaction://hlinksldjump"/>
            </p:cNvPr>
            <p:cNvSpPr/>
            <p:nvPr/>
          </p:nvSpPr>
          <p:spPr>
            <a:xfrm>
              <a:off x="6426400" y="1988840"/>
              <a:ext cx="813405" cy="808385"/>
            </a:xfrm>
            <a:custGeom>
              <a:avLst/>
              <a:gdLst>
                <a:gd name="connsiteX0" fmla="*/ 0 w 909718"/>
                <a:gd name="connsiteY0" fmla="*/ 151623 h 909718"/>
                <a:gd name="connsiteX1" fmla="*/ 151623 w 909718"/>
                <a:gd name="connsiteY1" fmla="*/ 0 h 909718"/>
                <a:gd name="connsiteX2" fmla="*/ 758095 w 909718"/>
                <a:gd name="connsiteY2" fmla="*/ 0 h 909718"/>
                <a:gd name="connsiteX3" fmla="*/ 909718 w 909718"/>
                <a:gd name="connsiteY3" fmla="*/ 151623 h 909718"/>
                <a:gd name="connsiteX4" fmla="*/ 909718 w 909718"/>
                <a:gd name="connsiteY4" fmla="*/ 758095 h 909718"/>
                <a:gd name="connsiteX5" fmla="*/ 758095 w 909718"/>
                <a:gd name="connsiteY5" fmla="*/ 909718 h 909718"/>
                <a:gd name="connsiteX6" fmla="*/ 151623 w 909718"/>
                <a:gd name="connsiteY6" fmla="*/ 909718 h 909718"/>
                <a:gd name="connsiteX7" fmla="*/ 0 w 909718"/>
                <a:gd name="connsiteY7" fmla="*/ 758095 h 909718"/>
                <a:gd name="connsiteX8" fmla="*/ 0 w 909718"/>
                <a:gd name="connsiteY8" fmla="*/ 151623 h 90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718" h="909718">
                  <a:moveTo>
                    <a:pt x="0" y="151623"/>
                  </a:moveTo>
                  <a:cubicBezTo>
                    <a:pt x="0" y="67884"/>
                    <a:pt x="67884" y="0"/>
                    <a:pt x="151623" y="0"/>
                  </a:cubicBezTo>
                  <a:lnTo>
                    <a:pt x="758095" y="0"/>
                  </a:lnTo>
                  <a:cubicBezTo>
                    <a:pt x="841834" y="0"/>
                    <a:pt x="909718" y="67884"/>
                    <a:pt x="909718" y="151623"/>
                  </a:cubicBezTo>
                  <a:lnTo>
                    <a:pt x="909718" y="758095"/>
                  </a:lnTo>
                  <a:cubicBezTo>
                    <a:pt x="909718" y="841834"/>
                    <a:pt x="841834" y="909718"/>
                    <a:pt x="758095" y="909718"/>
                  </a:cubicBezTo>
                  <a:lnTo>
                    <a:pt x="151623" y="909718"/>
                  </a:lnTo>
                  <a:cubicBezTo>
                    <a:pt x="67884" y="909718"/>
                    <a:pt x="0" y="841834"/>
                    <a:pt x="0" y="758095"/>
                  </a:cubicBezTo>
                  <a:lnTo>
                    <a:pt x="0" y="151623"/>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3">
                <a:hueOff val="2812566"/>
                <a:satOff val="-4220"/>
                <a:lumOff val="-686"/>
                <a:alphaOff val="0"/>
              </a:schemeClr>
            </a:fillRef>
            <a:effectRef idx="2">
              <a:schemeClr val="accent3">
                <a:hueOff val="2812566"/>
                <a:satOff val="-4220"/>
                <a:lumOff val="-686"/>
                <a:alphaOff val="0"/>
              </a:schemeClr>
            </a:effectRef>
            <a:fontRef idx="minor">
              <a:schemeClr val="lt1"/>
            </a:fontRef>
          </p:style>
          <p:txBody>
            <a:bodyPr spcFirstLastPara="0" vert="horz" wrap="square" lIns="85049" tIns="85049" rIns="85049" bIns="85049" numCol="1" spcCol="1270" anchor="ctr" anchorCtr="0">
              <a:noAutofit/>
            </a:bodyPr>
            <a:lstStyle/>
            <a:p>
              <a:pPr lvl="0" algn="ctr" defTabSz="711200" rtl="1">
                <a:lnSpc>
                  <a:spcPct val="100000"/>
                </a:lnSpc>
                <a:spcBef>
                  <a:spcPct val="0"/>
                </a:spcBef>
                <a:spcAft>
                  <a:spcPct val="35000"/>
                </a:spcAft>
              </a:pPr>
              <a:r>
                <a:rPr lang="ar-SA" sz="2400" kern="1200" dirty="0" smtClean="0">
                  <a:cs typeface="AL-Mohanad Black" pitchFamily="2" charset="-78"/>
                </a:rPr>
                <a:t>المتعلم</a:t>
              </a:r>
              <a:endParaRPr lang="ar-SA" kern="1200" dirty="0">
                <a:cs typeface="AL-Mohanad Black" pitchFamily="2" charset="-78"/>
              </a:endParaRPr>
            </a:p>
          </p:txBody>
        </p:sp>
      </p:grpSp>
      <p:grpSp>
        <p:nvGrpSpPr>
          <p:cNvPr id="39" name="مجموعة 38"/>
          <p:cNvGrpSpPr/>
          <p:nvPr/>
        </p:nvGrpSpPr>
        <p:grpSpPr>
          <a:xfrm>
            <a:off x="5401867" y="3091156"/>
            <a:ext cx="1416028" cy="808385"/>
            <a:chOff x="7440122" y="3595212"/>
            <a:chExt cx="1416028" cy="808385"/>
          </a:xfrm>
        </p:grpSpPr>
        <p:sp>
          <p:nvSpPr>
            <p:cNvPr id="29" name="شكل حر 28"/>
            <p:cNvSpPr/>
            <p:nvPr/>
          </p:nvSpPr>
          <p:spPr>
            <a:xfrm>
              <a:off x="7440122" y="3999405"/>
              <a:ext cx="602624" cy="0"/>
            </a:xfrm>
            <a:custGeom>
              <a:avLst/>
              <a:gdLst/>
              <a:ahLst/>
              <a:cxnLst/>
              <a:rect l="0" t="0" r="0" b="0"/>
              <a:pathLst>
                <a:path>
                  <a:moveTo>
                    <a:pt x="0" y="0"/>
                  </a:moveTo>
                  <a:lnTo>
                    <a:pt x="673979" y="0"/>
                  </a:lnTo>
                </a:path>
              </a:pathLst>
            </a:custGeom>
            <a:noFill/>
          </p:spPr>
          <p:style>
            <a:lnRef idx="1">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0" name="شكل حر 29">
              <a:hlinkClick r:id="rId3" action="ppaction://hlinksldjump"/>
            </p:cNvPr>
            <p:cNvSpPr/>
            <p:nvPr/>
          </p:nvSpPr>
          <p:spPr>
            <a:xfrm>
              <a:off x="8042745" y="3595212"/>
              <a:ext cx="813405" cy="808385"/>
            </a:xfrm>
            <a:custGeom>
              <a:avLst/>
              <a:gdLst>
                <a:gd name="connsiteX0" fmla="*/ 0 w 909718"/>
                <a:gd name="connsiteY0" fmla="*/ 151623 h 909718"/>
                <a:gd name="connsiteX1" fmla="*/ 151623 w 909718"/>
                <a:gd name="connsiteY1" fmla="*/ 0 h 909718"/>
                <a:gd name="connsiteX2" fmla="*/ 758095 w 909718"/>
                <a:gd name="connsiteY2" fmla="*/ 0 h 909718"/>
                <a:gd name="connsiteX3" fmla="*/ 909718 w 909718"/>
                <a:gd name="connsiteY3" fmla="*/ 151623 h 909718"/>
                <a:gd name="connsiteX4" fmla="*/ 909718 w 909718"/>
                <a:gd name="connsiteY4" fmla="*/ 758095 h 909718"/>
                <a:gd name="connsiteX5" fmla="*/ 758095 w 909718"/>
                <a:gd name="connsiteY5" fmla="*/ 909718 h 909718"/>
                <a:gd name="connsiteX6" fmla="*/ 151623 w 909718"/>
                <a:gd name="connsiteY6" fmla="*/ 909718 h 909718"/>
                <a:gd name="connsiteX7" fmla="*/ 0 w 909718"/>
                <a:gd name="connsiteY7" fmla="*/ 758095 h 909718"/>
                <a:gd name="connsiteX8" fmla="*/ 0 w 909718"/>
                <a:gd name="connsiteY8" fmla="*/ 151623 h 90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718" h="909718">
                  <a:moveTo>
                    <a:pt x="0" y="151623"/>
                  </a:moveTo>
                  <a:cubicBezTo>
                    <a:pt x="0" y="67884"/>
                    <a:pt x="67884" y="0"/>
                    <a:pt x="151623" y="0"/>
                  </a:cubicBezTo>
                  <a:lnTo>
                    <a:pt x="758095" y="0"/>
                  </a:lnTo>
                  <a:cubicBezTo>
                    <a:pt x="841834" y="0"/>
                    <a:pt x="909718" y="67884"/>
                    <a:pt x="909718" y="151623"/>
                  </a:cubicBezTo>
                  <a:lnTo>
                    <a:pt x="909718" y="758095"/>
                  </a:lnTo>
                  <a:cubicBezTo>
                    <a:pt x="909718" y="841834"/>
                    <a:pt x="841834" y="909718"/>
                    <a:pt x="758095" y="909718"/>
                  </a:cubicBezTo>
                  <a:lnTo>
                    <a:pt x="151623" y="909718"/>
                  </a:lnTo>
                  <a:cubicBezTo>
                    <a:pt x="67884" y="909718"/>
                    <a:pt x="0" y="841834"/>
                    <a:pt x="0" y="758095"/>
                  </a:cubicBezTo>
                  <a:lnTo>
                    <a:pt x="0" y="151623"/>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txBody>
            <a:bodyPr spcFirstLastPara="0" vert="horz" wrap="square" lIns="85049" tIns="85049" rIns="85049" bIns="85049" numCol="1" spcCol="1270" anchor="ctr" anchorCtr="0">
              <a:noAutofit/>
            </a:bodyPr>
            <a:lstStyle/>
            <a:p>
              <a:pPr lvl="0" algn="ctr" defTabSz="711200" rtl="1">
                <a:lnSpc>
                  <a:spcPct val="100000"/>
                </a:lnSpc>
                <a:spcBef>
                  <a:spcPct val="0"/>
                </a:spcBef>
                <a:spcAft>
                  <a:spcPct val="35000"/>
                </a:spcAft>
              </a:pPr>
              <a:r>
                <a:rPr lang="ar-SA" sz="2400" kern="1200" dirty="0" smtClean="0">
                  <a:cs typeface="AL-Mohanad Black" pitchFamily="2" charset="-78"/>
                </a:rPr>
                <a:t>المعلم</a:t>
              </a:r>
              <a:endParaRPr lang="ar-SA" sz="2400" kern="1200" dirty="0">
                <a:cs typeface="AL-Mohanad Black" pitchFamily="2" charset="-78"/>
              </a:endParaRPr>
            </a:p>
          </p:txBody>
        </p:sp>
      </p:grpSp>
      <p:grpSp>
        <p:nvGrpSpPr>
          <p:cNvPr id="37" name="مجموعة 36"/>
          <p:cNvGrpSpPr/>
          <p:nvPr/>
        </p:nvGrpSpPr>
        <p:grpSpPr>
          <a:xfrm>
            <a:off x="2771800" y="3091156"/>
            <a:ext cx="1416029" cy="808385"/>
            <a:chOff x="4810055" y="3595212"/>
            <a:chExt cx="1416029" cy="808385"/>
          </a:xfrm>
        </p:grpSpPr>
        <p:sp>
          <p:nvSpPr>
            <p:cNvPr id="33" name="شكل حر 32"/>
            <p:cNvSpPr/>
            <p:nvPr/>
          </p:nvSpPr>
          <p:spPr>
            <a:xfrm rot="10800000">
              <a:off x="5623460" y="3999405"/>
              <a:ext cx="602624" cy="0"/>
            </a:xfrm>
            <a:custGeom>
              <a:avLst/>
              <a:gdLst/>
              <a:ahLst/>
              <a:cxnLst/>
              <a:rect l="0" t="0" r="0" b="0"/>
              <a:pathLst>
                <a:path>
                  <a:moveTo>
                    <a:pt x="0" y="0"/>
                  </a:moveTo>
                  <a:lnTo>
                    <a:pt x="673979" y="0"/>
                  </a:lnTo>
                </a:path>
              </a:pathLst>
            </a:custGeom>
            <a:noFill/>
          </p:spPr>
          <p:style>
            <a:lnRef idx="1">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4" name="شكل حر 33">
              <a:hlinkClick r:id="rId4" action="ppaction://hlinksldjump"/>
            </p:cNvPr>
            <p:cNvSpPr/>
            <p:nvPr/>
          </p:nvSpPr>
          <p:spPr>
            <a:xfrm>
              <a:off x="4810055" y="3595212"/>
              <a:ext cx="813405" cy="808385"/>
            </a:xfrm>
            <a:custGeom>
              <a:avLst/>
              <a:gdLst>
                <a:gd name="connsiteX0" fmla="*/ 0 w 909718"/>
                <a:gd name="connsiteY0" fmla="*/ 151623 h 909718"/>
                <a:gd name="connsiteX1" fmla="*/ 151623 w 909718"/>
                <a:gd name="connsiteY1" fmla="*/ 0 h 909718"/>
                <a:gd name="connsiteX2" fmla="*/ 758095 w 909718"/>
                <a:gd name="connsiteY2" fmla="*/ 0 h 909718"/>
                <a:gd name="connsiteX3" fmla="*/ 909718 w 909718"/>
                <a:gd name="connsiteY3" fmla="*/ 151623 h 909718"/>
                <a:gd name="connsiteX4" fmla="*/ 909718 w 909718"/>
                <a:gd name="connsiteY4" fmla="*/ 758095 h 909718"/>
                <a:gd name="connsiteX5" fmla="*/ 758095 w 909718"/>
                <a:gd name="connsiteY5" fmla="*/ 909718 h 909718"/>
                <a:gd name="connsiteX6" fmla="*/ 151623 w 909718"/>
                <a:gd name="connsiteY6" fmla="*/ 909718 h 909718"/>
                <a:gd name="connsiteX7" fmla="*/ 0 w 909718"/>
                <a:gd name="connsiteY7" fmla="*/ 758095 h 909718"/>
                <a:gd name="connsiteX8" fmla="*/ 0 w 909718"/>
                <a:gd name="connsiteY8" fmla="*/ 151623 h 90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718" h="909718">
                  <a:moveTo>
                    <a:pt x="0" y="151623"/>
                  </a:moveTo>
                  <a:cubicBezTo>
                    <a:pt x="0" y="67884"/>
                    <a:pt x="67884" y="0"/>
                    <a:pt x="151623" y="0"/>
                  </a:cubicBezTo>
                  <a:lnTo>
                    <a:pt x="758095" y="0"/>
                  </a:lnTo>
                  <a:cubicBezTo>
                    <a:pt x="841834" y="0"/>
                    <a:pt x="909718" y="67884"/>
                    <a:pt x="909718" y="151623"/>
                  </a:cubicBezTo>
                  <a:lnTo>
                    <a:pt x="909718" y="758095"/>
                  </a:lnTo>
                  <a:cubicBezTo>
                    <a:pt x="909718" y="841834"/>
                    <a:pt x="841834" y="909718"/>
                    <a:pt x="758095" y="909718"/>
                  </a:cubicBezTo>
                  <a:lnTo>
                    <a:pt x="151623" y="909718"/>
                  </a:lnTo>
                  <a:cubicBezTo>
                    <a:pt x="67884" y="909718"/>
                    <a:pt x="0" y="841834"/>
                    <a:pt x="0" y="758095"/>
                  </a:cubicBezTo>
                  <a:lnTo>
                    <a:pt x="0" y="151623"/>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spcFirstLastPara="0" vert="horz" wrap="square" lIns="85049" tIns="85049" rIns="85049" bIns="85049" numCol="1" spcCol="1270" anchor="ctr" anchorCtr="0">
              <a:noAutofit/>
            </a:bodyPr>
            <a:lstStyle/>
            <a:p>
              <a:pPr lvl="0" algn="ctr" defTabSz="711200" rtl="1">
                <a:lnSpc>
                  <a:spcPct val="100000"/>
                </a:lnSpc>
                <a:spcBef>
                  <a:spcPct val="0"/>
                </a:spcBef>
                <a:spcAft>
                  <a:spcPct val="35000"/>
                </a:spcAft>
              </a:pPr>
              <a:r>
                <a:rPr lang="ar-SA" kern="1200" dirty="0" smtClean="0">
                  <a:cs typeface="AL-Mohanad Black" pitchFamily="2" charset="-78"/>
                </a:rPr>
                <a:t>الإدارة المدرسية</a:t>
              </a:r>
              <a:endParaRPr lang="ar-SA" kern="1200" dirty="0">
                <a:cs typeface="AL-Mohanad Black" pitchFamily="2" charset="-78"/>
              </a:endParaRPr>
            </a:p>
          </p:txBody>
        </p:sp>
      </p:grpSp>
      <p:sp>
        <p:nvSpPr>
          <p:cNvPr id="26" name="شكل حر 25"/>
          <p:cNvSpPr/>
          <p:nvPr/>
        </p:nvSpPr>
        <p:spPr>
          <a:xfrm>
            <a:off x="3886517" y="2692434"/>
            <a:ext cx="1816662" cy="1689155"/>
          </a:xfrm>
          <a:custGeom>
            <a:avLst/>
            <a:gdLst>
              <a:gd name="connsiteX0" fmla="*/ 0 w 1357788"/>
              <a:gd name="connsiteY0" fmla="*/ 226303 h 1357788"/>
              <a:gd name="connsiteX1" fmla="*/ 226303 w 1357788"/>
              <a:gd name="connsiteY1" fmla="*/ 0 h 1357788"/>
              <a:gd name="connsiteX2" fmla="*/ 1131485 w 1357788"/>
              <a:gd name="connsiteY2" fmla="*/ 0 h 1357788"/>
              <a:gd name="connsiteX3" fmla="*/ 1357788 w 1357788"/>
              <a:gd name="connsiteY3" fmla="*/ 226303 h 1357788"/>
              <a:gd name="connsiteX4" fmla="*/ 1357788 w 1357788"/>
              <a:gd name="connsiteY4" fmla="*/ 1131485 h 1357788"/>
              <a:gd name="connsiteX5" fmla="*/ 1131485 w 1357788"/>
              <a:gd name="connsiteY5" fmla="*/ 1357788 h 1357788"/>
              <a:gd name="connsiteX6" fmla="*/ 226303 w 1357788"/>
              <a:gd name="connsiteY6" fmla="*/ 1357788 h 1357788"/>
              <a:gd name="connsiteX7" fmla="*/ 0 w 1357788"/>
              <a:gd name="connsiteY7" fmla="*/ 1131485 h 1357788"/>
              <a:gd name="connsiteX8" fmla="*/ 0 w 1357788"/>
              <a:gd name="connsiteY8" fmla="*/ 226303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7788" h="1357788">
                <a:moveTo>
                  <a:pt x="0" y="226303"/>
                </a:moveTo>
                <a:cubicBezTo>
                  <a:pt x="0" y="101319"/>
                  <a:pt x="101319" y="0"/>
                  <a:pt x="226303" y="0"/>
                </a:cubicBezTo>
                <a:lnTo>
                  <a:pt x="1131485" y="0"/>
                </a:lnTo>
                <a:cubicBezTo>
                  <a:pt x="1256469" y="0"/>
                  <a:pt x="1357788" y="101319"/>
                  <a:pt x="1357788" y="226303"/>
                </a:cubicBezTo>
                <a:lnTo>
                  <a:pt x="1357788" y="1131485"/>
                </a:lnTo>
                <a:cubicBezTo>
                  <a:pt x="1357788" y="1256469"/>
                  <a:pt x="1256469" y="1357788"/>
                  <a:pt x="1131485" y="1357788"/>
                </a:cubicBezTo>
                <a:lnTo>
                  <a:pt x="226303" y="1357788"/>
                </a:lnTo>
                <a:cubicBezTo>
                  <a:pt x="101319" y="1357788"/>
                  <a:pt x="0" y="1256469"/>
                  <a:pt x="0" y="1131485"/>
                </a:cubicBezTo>
                <a:lnTo>
                  <a:pt x="0" y="226303"/>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spcFirstLastPara="0" vert="horz" wrap="square" lIns="127242" tIns="127242" rIns="127242" bIns="127242" numCol="1" spcCol="1270" anchor="ctr" anchorCtr="0">
            <a:noAutofit/>
          </a:bodyPr>
          <a:lstStyle/>
          <a:p>
            <a:pPr lvl="0" algn="ctr" defTabSz="1066800" rtl="1">
              <a:lnSpc>
                <a:spcPct val="100000"/>
              </a:lnSpc>
              <a:spcBef>
                <a:spcPct val="0"/>
              </a:spcBef>
              <a:spcAft>
                <a:spcPct val="35000"/>
              </a:spcAft>
            </a:pPr>
            <a:r>
              <a:rPr lang="ar-SA" kern="1200" dirty="0" smtClean="0">
                <a:cs typeface="AL-Mohanad Black" pitchFamily="2" charset="-78"/>
              </a:rPr>
              <a:t>مقترحات توظيف </a:t>
            </a:r>
          </a:p>
          <a:p>
            <a:pPr lvl="0" algn="ctr" defTabSz="1066800" rtl="1">
              <a:lnSpc>
                <a:spcPct val="100000"/>
              </a:lnSpc>
              <a:spcBef>
                <a:spcPct val="0"/>
              </a:spcBef>
              <a:spcAft>
                <a:spcPct val="35000"/>
              </a:spcAft>
            </a:pPr>
            <a:r>
              <a:rPr lang="ar-SA" dirty="0" smtClean="0">
                <a:cs typeface="AL-Mohanad Black" pitchFamily="2" charset="-78"/>
              </a:rPr>
              <a:t>الواقع المعزز</a:t>
            </a:r>
            <a:endParaRPr lang="ar-SA" dirty="0">
              <a:cs typeface="AL-Mohanad Black" pitchFamily="2" charset="-78"/>
            </a:endParaRPr>
          </a:p>
        </p:txBody>
      </p:sp>
      <p:grpSp>
        <p:nvGrpSpPr>
          <p:cNvPr id="17" name="مجموعة 16"/>
          <p:cNvGrpSpPr/>
          <p:nvPr/>
        </p:nvGrpSpPr>
        <p:grpSpPr>
          <a:xfrm>
            <a:off x="4338992" y="4368878"/>
            <a:ext cx="1027369" cy="1407291"/>
            <a:chOff x="6426400" y="4602678"/>
            <a:chExt cx="1027369" cy="1407291"/>
          </a:xfrm>
        </p:grpSpPr>
        <p:sp>
          <p:nvSpPr>
            <p:cNvPr id="18" name="شكل حر 17"/>
            <p:cNvSpPr/>
            <p:nvPr/>
          </p:nvSpPr>
          <p:spPr>
            <a:xfrm rot="5400000">
              <a:off x="6533650" y="4902131"/>
              <a:ext cx="598905" cy="0"/>
            </a:xfrm>
            <a:custGeom>
              <a:avLst/>
              <a:gdLst/>
              <a:ahLst/>
              <a:cxnLst/>
              <a:rect l="0" t="0" r="0" b="0"/>
              <a:pathLst>
                <a:path>
                  <a:moveTo>
                    <a:pt x="0" y="0"/>
                  </a:moveTo>
                  <a:lnTo>
                    <a:pt x="673979" y="0"/>
                  </a:lnTo>
                </a:path>
              </a:pathLst>
            </a:custGeom>
            <a:noFill/>
          </p:spPr>
          <p:style>
            <a:lnRef idx="1">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9" name="شكل حر 18">
              <a:hlinkClick r:id="rId5" action="ppaction://hlinksldjump"/>
            </p:cNvPr>
            <p:cNvSpPr/>
            <p:nvPr/>
          </p:nvSpPr>
          <p:spPr>
            <a:xfrm>
              <a:off x="6426400" y="5201584"/>
              <a:ext cx="1027369" cy="808385"/>
            </a:xfrm>
            <a:custGeom>
              <a:avLst/>
              <a:gdLst>
                <a:gd name="connsiteX0" fmla="*/ 0 w 909718"/>
                <a:gd name="connsiteY0" fmla="*/ 151623 h 909718"/>
                <a:gd name="connsiteX1" fmla="*/ 151623 w 909718"/>
                <a:gd name="connsiteY1" fmla="*/ 0 h 909718"/>
                <a:gd name="connsiteX2" fmla="*/ 758095 w 909718"/>
                <a:gd name="connsiteY2" fmla="*/ 0 h 909718"/>
                <a:gd name="connsiteX3" fmla="*/ 909718 w 909718"/>
                <a:gd name="connsiteY3" fmla="*/ 151623 h 909718"/>
                <a:gd name="connsiteX4" fmla="*/ 909718 w 909718"/>
                <a:gd name="connsiteY4" fmla="*/ 758095 h 909718"/>
                <a:gd name="connsiteX5" fmla="*/ 758095 w 909718"/>
                <a:gd name="connsiteY5" fmla="*/ 909718 h 909718"/>
                <a:gd name="connsiteX6" fmla="*/ 151623 w 909718"/>
                <a:gd name="connsiteY6" fmla="*/ 909718 h 909718"/>
                <a:gd name="connsiteX7" fmla="*/ 0 w 909718"/>
                <a:gd name="connsiteY7" fmla="*/ 758095 h 909718"/>
                <a:gd name="connsiteX8" fmla="*/ 0 w 909718"/>
                <a:gd name="connsiteY8" fmla="*/ 151623 h 90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718" h="909718">
                  <a:moveTo>
                    <a:pt x="0" y="151623"/>
                  </a:moveTo>
                  <a:cubicBezTo>
                    <a:pt x="0" y="67884"/>
                    <a:pt x="67884" y="0"/>
                    <a:pt x="151623" y="0"/>
                  </a:cubicBezTo>
                  <a:lnTo>
                    <a:pt x="758095" y="0"/>
                  </a:lnTo>
                  <a:cubicBezTo>
                    <a:pt x="841834" y="0"/>
                    <a:pt x="909718" y="67884"/>
                    <a:pt x="909718" y="151623"/>
                  </a:cubicBezTo>
                  <a:lnTo>
                    <a:pt x="909718" y="758095"/>
                  </a:lnTo>
                  <a:cubicBezTo>
                    <a:pt x="909718" y="841834"/>
                    <a:pt x="841834" y="909718"/>
                    <a:pt x="758095" y="909718"/>
                  </a:cubicBezTo>
                  <a:lnTo>
                    <a:pt x="151623" y="909718"/>
                  </a:lnTo>
                  <a:cubicBezTo>
                    <a:pt x="67884" y="909718"/>
                    <a:pt x="0" y="841834"/>
                    <a:pt x="0" y="758095"/>
                  </a:cubicBezTo>
                  <a:lnTo>
                    <a:pt x="0" y="151623"/>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3">
                <a:hueOff val="8437698"/>
                <a:satOff val="-12660"/>
                <a:lumOff val="-2059"/>
                <a:alphaOff val="0"/>
              </a:schemeClr>
            </a:fillRef>
            <a:effectRef idx="2">
              <a:schemeClr val="accent3">
                <a:hueOff val="8437698"/>
                <a:satOff val="-12660"/>
                <a:lumOff val="-2059"/>
                <a:alphaOff val="0"/>
              </a:schemeClr>
            </a:effectRef>
            <a:fontRef idx="minor">
              <a:schemeClr val="lt1"/>
            </a:fontRef>
          </p:style>
          <p:txBody>
            <a:bodyPr spcFirstLastPara="0" vert="horz" wrap="square" lIns="85049" tIns="85049" rIns="85049" bIns="85049" numCol="1" spcCol="1270" anchor="ctr" anchorCtr="0">
              <a:noAutofit/>
            </a:bodyPr>
            <a:lstStyle/>
            <a:p>
              <a:pPr lvl="0" algn="ctr" defTabSz="711200" rtl="1">
                <a:lnSpc>
                  <a:spcPct val="100000"/>
                </a:lnSpc>
                <a:spcBef>
                  <a:spcPct val="0"/>
                </a:spcBef>
                <a:spcAft>
                  <a:spcPct val="35000"/>
                </a:spcAft>
              </a:pPr>
              <a:r>
                <a:rPr lang="ar-SA" sz="1600" kern="1200" dirty="0" smtClean="0">
                  <a:cs typeface="AL-Mohanad Black" pitchFamily="2" charset="-78"/>
                </a:rPr>
                <a:t>التطبيقات العملية</a:t>
              </a:r>
              <a:endParaRPr lang="ar-SA" sz="1600" kern="1200" dirty="0">
                <a:cs typeface="AL-Mohanad Black" pitchFamily="2" charset="-78"/>
              </a:endParaRPr>
            </a:p>
          </p:txBody>
        </p:sp>
      </p:grpSp>
      <p:sp>
        <p:nvSpPr>
          <p:cNvPr id="21" name="Rounded Rectangle 6"/>
          <p:cNvSpPr/>
          <p:nvPr/>
        </p:nvSpPr>
        <p:spPr>
          <a:xfrm>
            <a:off x="714348" y="214290"/>
            <a:ext cx="7858180" cy="7858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spc="50" dirty="0" smtClean="0">
                <a:ln w="11430"/>
                <a:solidFill>
                  <a:schemeClr val="tx1"/>
                </a:solidFill>
                <a:effectLst>
                  <a:outerShdw blurRad="76200" dist="50800" dir="5400000" algn="tl" rotWithShape="0">
                    <a:srgbClr val="000000">
                      <a:alpha val="65000"/>
                    </a:srgbClr>
                  </a:outerShdw>
                </a:effectLst>
              </a:rPr>
              <a:t>محاور رئيسية وجب التركيز عليها وهي كالتالي :</a:t>
            </a:r>
            <a:endParaRPr lang="en-US" sz="2800" b="1" dirty="0">
              <a:latin typeface="Traditional Arabic" panose="02020603050405020304" pitchFamily="18" charset="-78"/>
              <a:cs typeface="AL-Mohanad Black" charset="-78"/>
            </a:endParaRPr>
          </a:p>
        </p:txBody>
      </p:sp>
    </p:spTree>
    <p:extLst>
      <p:ext uri="{BB962C8B-B14F-4D97-AF65-F5344CB8AC3E}">
        <p14:creationId xmlns:p14="http://schemas.microsoft.com/office/powerpoint/2010/main" val="85312041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ppt_x"/>
                                          </p:val>
                                        </p:tav>
                                        <p:tav tm="100000">
                                          <p:val>
                                            <p:strVal val="#ppt_x"/>
                                          </p:val>
                                        </p:tav>
                                      </p:tavLst>
                                    </p:anim>
                                    <p:anim calcmode="lin" valueType="num">
                                      <p:cBhvr additive="base">
                                        <p:cTn id="3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11" name="مستطيل مستدير الزوايا 10"/>
          <p:cNvSpPr/>
          <p:nvPr/>
        </p:nvSpPr>
        <p:spPr>
          <a:xfrm>
            <a:off x="1547664" y="2204864"/>
            <a:ext cx="5472608" cy="3744416"/>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342900" lvl="0" indent="-342900">
              <a:buFont typeface="Wingdings" panose="05000000000000000000" pitchFamily="2" charset="2"/>
              <a:buChar char="ü"/>
            </a:pPr>
            <a:r>
              <a:rPr lang="ar-SA" sz="2400" dirty="0">
                <a:solidFill>
                  <a:schemeClr val="tx1"/>
                </a:solidFill>
                <a:cs typeface="AL-Mohanad Black" panose="020B0604020202020204" charset="-78"/>
              </a:rPr>
              <a:t>لابد من تعزيز مستوى المعرفة الحالية للطالب من خلال تزويده بالوسائل التقنية الحديثة والتي تربطه بالواقع </a:t>
            </a:r>
            <a:r>
              <a:rPr lang="ar-SA" sz="2400" dirty="0" smtClean="0">
                <a:solidFill>
                  <a:schemeClr val="tx1"/>
                </a:solidFill>
                <a:cs typeface="AL-Mohanad Black" panose="020B0604020202020204" charset="-78"/>
              </a:rPr>
              <a:t>.</a:t>
            </a:r>
          </a:p>
          <a:p>
            <a:pPr lvl="0"/>
            <a:endParaRPr lang="en-US" sz="2400" dirty="0">
              <a:solidFill>
                <a:schemeClr val="tx1"/>
              </a:solidFill>
              <a:cs typeface="AL-Mohanad Black" panose="020B0604020202020204" charset="-78"/>
            </a:endParaRPr>
          </a:p>
          <a:p>
            <a:pPr marL="342900" lvl="0" indent="-342900">
              <a:buFont typeface="Wingdings" panose="05000000000000000000" pitchFamily="2" charset="2"/>
              <a:buChar char="ü"/>
            </a:pPr>
            <a:r>
              <a:rPr lang="ar-SA" sz="2400" dirty="0">
                <a:solidFill>
                  <a:schemeClr val="tx1"/>
                </a:solidFill>
                <a:cs typeface="AL-Mohanad Black" panose="020B0604020202020204" charset="-78"/>
              </a:rPr>
              <a:t>تصميم نشاطات تعليمية تعزز نقل المفاهيم والإجراءات لسياقات مختلفة وواقعيه</a:t>
            </a:r>
            <a:r>
              <a:rPr lang="ar-SA" sz="2400" dirty="0" smtClean="0">
                <a:solidFill>
                  <a:schemeClr val="tx1"/>
                </a:solidFill>
                <a:cs typeface="AL-Mohanad Black" panose="020B0604020202020204" charset="-78"/>
              </a:rPr>
              <a:t>.</a:t>
            </a:r>
          </a:p>
          <a:p>
            <a:pPr lvl="0"/>
            <a:endParaRPr lang="en-US" sz="2400" dirty="0">
              <a:solidFill>
                <a:schemeClr val="tx1"/>
              </a:solidFill>
              <a:cs typeface="AL-Mohanad Black" panose="020B0604020202020204" charset="-78"/>
            </a:endParaRPr>
          </a:p>
          <a:p>
            <a:pPr marL="342900" lvl="0" indent="-342900">
              <a:buFont typeface="Wingdings" panose="05000000000000000000" pitchFamily="2" charset="2"/>
              <a:buChar char="ü"/>
            </a:pPr>
            <a:r>
              <a:rPr lang="ar-SA" sz="2400" dirty="0">
                <a:solidFill>
                  <a:schemeClr val="tx1"/>
                </a:solidFill>
                <a:cs typeface="AL-Mohanad Black" panose="020B0604020202020204" charset="-78"/>
              </a:rPr>
              <a:t>تدريب المتعلم بشكل كاف بكيفية استخدام والاستفادة من الوسائل  التقنية الحديثة .</a:t>
            </a:r>
            <a:endParaRPr lang="en-US" sz="2400" dirty="0">
              <a:solidFill>
                <a:schemeClr val="tx1"/>
              </a:solidFill>
              <a:cs typeface="AL-Mohanad Black" panose="020B0604020202020204" charset="-78"/>
            </a:endParaRPr>
          </a:p>
          <a:p>
            <a:pPr marL="914400" lvl="1" indent="-457200">
              <a:buFont typeface="Wingdings" panose="05000000000000000000" pitchFamily="2" charset="2"/>
              <a:buChar char="ü"/>
            </a:pPr>
            <a:endParaRPr lang="ar-SA" sz="2800" b="1" dirty="0" smtClean="0">
              <a:solidFill>
                <a:schemeClr val="tx1"/>
              </a:solidFill>
              <a:cs typeface="AL-Mohanad Black" pitchFamily="2" charset="-78"/>
            </a:endParaRPr>
          </a:p>
        </p:txBody>
      </p:sp>
      <p:sp>
        <p:nvSpPr>
          <p:cNvPr id="12" name="شكل حر 11"/>
          <p:cNvSpPr/>
          <p:nvPr/>
        </p:nvSpPr>
        <p:spPr>
          <a:xfrm>
            <a:off x="2715322" y="1311315"/>
            <a:ext cx="3259642"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800" dirty="0" smtClean="0">
                <a:solidFill>
                  <a:prstClr val="black"/>
                </a:solidFill>
                <a:cs typeface="AL-Mohanad Black" pitchFamily="2" charset="-78"/>
              </a:rPr>
              <a:t>د. هند الخليفة</a:t>
            </a:r>
            <a:endParaRPr lang="ar-SA" sz="2800" dirty="0">
              <a:solidFill>
                <a:prstClr val="black"/>
              </a:solidFill>
              <a:cs typeface="AL-Mohanad Black" pitchFamily="2" charset="-78"/>
            </a:endParaRPr>
          </a:p>
        </p:txBody>
      </p:sp>
      <p:sp>
        <p:nvSpPr>
          <p:cNvPr id="15" name="شكل بيضاوي 14"/>
          <p:cNvSpPr/>
          <p:nvPr/>
        </p:nvSpPr>
        <p:spPr>
          <a:xfrm>
            <a:off x="6084168" y="1066877"/>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7" name="شكل بيضاوي 16"/>
          <p:cNvSpPr/>
          <p:nvPr/>
        </p:nvSpPr>
        <p:spPr>
          <a:xfrm rot="20478631">
            <a:off x="886118" y="838591"/>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dirty="0" smtClean="0">
                <a:cs typeface="AL-Mohanad Black" pitchFamily="2" charset="-78"/>
              </a:rPr>
              <a:t>المتعلم</a:t>
            </a:r>
            <a:endParaRPr lang="ar-SA" sz="2400" dirty="0">
              <a:cs typeface="AL-Mohanad Black" pitchFamily="2" charset="-78"/>
            </a:endParaRPr>
          </a:p>
        </p:txBody>
      </p:sp>
    </p:spTree>
    <p:extLst>
      <p:ext uri="{BB962C8B-B14F-4D97-AF65-F5344CB8AC3E}">
        <p14:creationId xmlns:p14="http://schemas.microsoft.com/office/powerpoint/2010/main" val="179472936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11" name="مستطيل مستدير الزوايا 10"/>
          <p:cNvSpPr/>
          <p:nvPr/>
        </p:nvSpPr>
        <p:spPr>
          <a:xfrm>
            <a:off x="1652235" y="2303559"/>
            <a:ext cx="5472608" cy="3744416"/>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342900" lvl="0" indent="-342900">
              <a:buFont typeface="Wingdings" panose="05000000000000000000" pitchFamily="2" charset="2"/>
              <a:buChar char="ü"/>
            </a:pPr>
            <a:r>
              <a:rPr lang="ar-SA" sz="2800" dirty="0">
                <a:solidFill>
                  <a:schemeClr val="tx1"/>
                </a:solidFill>
                <a:cs typeface="AL-Mohanad Black" panose="020B0604020202020204" charset="-78"/>
              </a:rPr>
              <a:t>أنه يجب العمل على توظيف تقنية الواقع المعزز</a:t>
            </a:r>
            <a:r>
              <a:rPr lang="en-US" sz="2800" dirty="0">
                <a:solidFill>
                  <a:schemeClr val="tx1"/>
                </a:solidFill>
                <a:cs typeface="AL-Mohanad Black" panose="020B0604020202020204" charset="-78"/>
              </a:rPr>
              <a:t> AR </a:t>
            </a:r>
            <a:r>
              <a:rPr lang="ar-SA" sz="2800" dirty="0">
                <a:solidFill>
                  <a:schemeClr val="tx1"/>
                </a:solidFill>
                <a:cs typeface="AL-Mohanad Black" panose="020B0604020202020204" charset="-78"/>
              </a:rPr>
              <a:t>كتقنية حاسب آلي مساعدة في تعليم فئات الصم أو ضعاف </a:t>
            </a:r>
            <a:r>
              <a:rPr lang="ar-SA" sz="2800" dirty="0" smtClean="0">
                <a:solidFill>
                  <a:schemeClr val="tx1"/>
                </a:solidFill>
                <a:cs typeface="AL-Mohanad Black" panose="020B0604020202020204" charset="-78"/>
              </a:rPr>
              <a:t>السمع .</a:t>
            </a:r>
          </a:p>
        </p:txBody>
      </p:sp>
      <p:sp>
        <p:nvSpPr>
          <p:cNvPr id="12" name="شكل حر 11"/>
          <p:cNvSpPr/>
          <p:nvPr/>
        </p:nvSpPr>
        <p:spPr>
          <a:xfrm>
            <a:off x="2713312" y="1301401"/>
            <a:ext cx="3717375"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400" b="1" dirty="0" smtClean="0">
                <a:solidFill>
                  <a:prstClr val="black"/>
                </a:solidFill>
                <a:cs typeface="AL-Mohanad Black" pitchFamily="2" charset="-78"/>
              </a:rPr>
              <a:t>دراسة أ . فاطمة العقيل</a:t>
            </a:r>
            <a:endParaRPr lang="ar-SA" sz="2400" b="1" dirty="0">
              <a:solidFill>
                <a:prstClr val="black"/>
              </a:solidFill>
              <a:cs typeface="AL-Mohanad Black" pitchFamily="2" charset="-78"/>
            </a:endParaRPr>
          </a:p>
        </p:txBody>
      </p:sp>
      <p:sp>
        <p:nvSpPr>
          <p:cNvPr id="15" name="شكل بيضاوي 14"/>
          <p:cNvSpPr/>
          <p:nvPr/>
        </p:nvSpPr>
        <p:spPr>
          <a:xfrm>
            <a:off x="6523303" y="1036882"/>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7" name="شكل بيضاوي 16"/>
          <p:cNvSpPr/>
          <p:nvPr/>
        </p:nvSpPr>
        <p:spPr>
          <a:xfrm rot="20478631">
            <a:off x="886118" y="838591"/>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dirty="0" smtClean="0">
                <a:cs typeface="AL-Mohanad Black" pitchFamily="2" charset="-78"/>
              </a:rPr>
              <a:t>المتعلم</a:t>
            </a:r>
            <a:endParaRPr lang="ar-SA" sz="2400" dirty="0">
              <a:cs typeface="AL-Mohanad Black" pitchFamily="2" charset="-78"/>
            </a:endParaRPr>
          </a:p>
        </p:txBody>
      </p:sp>
    </p:spTree>
    <p:extLst>
      <p:ext uri="{BB962C8B-B14F-4D97-AF65-F5344CB8AC3E}">
        <p14:creationId xmlns:p14="http://schemas.microsoft.com/office/powerpoint/2010/main" val="35365717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11" name="مستطيل مستدير الزوايا 10"/>
          <p:cNvSpPr/>
          <p:nvPr/>
        </p:nvSpPr>
        <p:spPr>
          <a:xfrm>
            <a:off x="1727994" y="2274530"/>
            <a:ext cx="5472608" cy="3744416"/>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342900" indent="-342900">
              <a:buFont typeface="Wingdings" panose="05000000000000000000" pitchFamily="2" charset="2"/>
              <a:buChar char="ü"/>
            </a:pPr>
            <a:r>
              <a:rPr lang="ar-SA" sz="2800" dirty="0">
                <a:solidFill>
                  <a:schemeClr val="tx1"/>
                </a:solidFill>
                <a:latin typeface="Arial" panose="020B0604020202020204" pitchFamily="34" charset="0"/>
                <a:cs typeface="AL-Mohanad Black" panose="020B0604020202020204" charset="-78"/>
              </a:rPr>
              <a:t>أنه لابد من إشراك المتعلمين في تنفيذ النشاطات المنهجية باستخدام </a:t>
            </a:r>
            <a:r>
              <a:rPr lang="ar-SA" sz="2800" dirty="0" smtClean="0">
                <a:solidFill>
                  <a:schemeClr val="tx1"/>
                </a:solidFill>
                <a:latin typeface="Arial" panose="020B0604020202020204" pitchFamily="34" charset="0"/>
                <a:cs typeface="AL-Mohanad Black" panose="020B0604020202020204" charset="-78"/>
              </a:rPr>
              <a:t>تقنيه </a:t>
            </a:r>
            <a:r>
              <a:rPr lang="ar-SA" sz="2800" dirty="0">
                <a:solidFill>
                  <a:schemeClr val="tx1"/>
                </a:solidFill>
                <a:latin typeface="Arial" panose="020B0604020202020204" pitchFamily="34" charset="0"/>
                <a:cs typeface="AL-Mohanad Black" panose="020B0604020202020204" charset="-78"/>
              </a:rPr>
              <a:t>الواقع المعزز وطلب مقترحاتهم باختيار التقنية المناسبة لمحتوى الدرس .</a:t>
            </a:r>
            <a:endParaRPr lang="en-US" sz="2800" dirty="0">
              <a:solidFill>
                <a:schemeClr val="tx1"/>
              </a:solidFill>
              <a:latin typeface="Arial" panose="020B0604020202020204" pitchFamily="34" charset="0"/>
              <a:cs typeface="AL-Mohanad Black" panose="020B0604020202020204" charset="-78"/>
            </a:endParaRPr>
          </a:p>
          <a:p>
            <a:pPr lvl="0"/>
            <a:endParaRPr lang="ar-SA" sz="2800" b="1" dirty="0" smtClean="0">
              <a:solidFill>
                <a:schemeClr val="tx1"/>
              </a:solidFill>
              <a:cs typeface="AL-Mohanad Black" panose="020B0604020202020204" charset="-78"/>
            </a:endParaRPr>
          </a:p>
        </p:txBody>
      </p:sp>
      <p:sp>
        <p:nvSpPr>
          <p:cNvPr id="12" name="شكل حر 11"/>
          <p:cNvSpPr/>
          <p:nvPr/>
        </p:nvSpPr>
        <p:spPr>
          <a:xfrm>
            <a:off x="2713312" y="1301401"/>
            <a:ext cx="3717375"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400" b="1" dirty="0" smtClean="0">
                <a:solidFill>
                  <a:prstClr val="black"/>
                </a:solidFill>
                <a:cs typeface="AL-Mohanad Black" pitchFamily="2" charset="-78"/>
              </a:rPr>
              <a:t>رأي الباحثات </a:t>
            </a:r>
            <a:endParaRPr lang="ar-SA" sz="2400" b="1" dirty="0">
              <a:solidFill>
                <a:prstClr val="black"/>
              </a:solidFill>
              <a:cs typeface="AL-Mohanad Black" pitchFamily="2" charset="-78"/>
            </a:endParaRPr>
          </a:p>
        </p:txBody>
      </p:sp>
      <p:sp>
        <p:nvSpPr>
          <p:cNvPr id="15" name="شكل بيضاوي 14"/>
          <p:cNvSpPr/>
          <p:nvPr/>
        </p:nvSpPr>
        <p:spPr>
          <a:xfrm>
            <a:off x="6523303" y="1036882"/>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7" name="شكل بيضاوي 16"/>
          <p:cNvSpPr/>
          <p:nvPr/>
        </p:nvSpPr>
        <p:spPr>
          <a:xfrm rot="20478631">
            <a:off x="886118" y="838591"/>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dirty="0" smtClean="0">
                <a:cs typeface="AL-Mohanad Black" pitchFamily="2" charset="-78"/>
              </a:rPr>
              <a:t>المتعلم</a:t>
            </a:r>
            <a:endParaRPr lang="ar-SA" sz="2400" dirty="0">
              <a:cs typeface="AL-Mohanad Black" pitchFamily="2" charset="-78"/>
            </a:endParaRPr>
          </a:p>
        </p:txBody>
      </p:sp>
    </p:spTree>
    <p:extLst>
      <p:ext uri="{BB962C8B-B14F-4D97-AF65-F5344CB8AC3E}">
        <p14:creationId xmlns:p14="http://schemas.microsoft.com/office/powerpoint/2010/main" val="349539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5365" y="0"/>
            <a:ext cx="9144000" cy="6858000"/>
          </a:xfrm>
          <a:prstGeom prst="rect">
            <a:avLst/>
          </a:prstGeom>
          <a:noFill/>
        </p:spPr>
      </p:pic>
      <p:sp>
        <p:nvSpPr>
          <p:cNvPr id="11" name="مستطيل مستدير الزوايا 10"/>
          <p:cNvSpPr/>
          <p:nvPr/>
        </p:nvSpPr>
        <p:spPr>
          <a:xfrm>
            <a:off x="1120981" y="2111430"/>
            <a:ext cx="6912768" cy="3990919"/>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indent="-457200" algn="just">
              <a:buFont typeface="Wingdings" panose="05000000000000000000" pitchFamily="2" charset="2"/>
              <a:buChar char="ü"/>
            </a:pPr>
            <a:r>
              <a:rPr lang="ar-SA" sz="2800" b="1" dirty="0">
                <a:solidFill>
                  <a:schemeClr val="tx1"/>
                </a:solidFill>
                <a:cs typeface="Akhbar MT" pitchFamily="2" charset="-78"/>
              </a:rPr>
              <a:t>نشر الوعي لدى معلمي الصم أو ضعاف السمع ، بأهمية استخدام المتعلمين للأجهزة المتنقلة الشخصية وكونها داعماً في تعليمهم </a:t>
            </a:r>
            <a:r>
              <a:rPr lang="ar-SA" sz="2800" b="1" dirty="0" smtClean="0">
                <a:solidFill>
                  <a:schemeClr val="tx1"/>
                </a:solidFill>
                <a:cs typeface="Akhbar MT" pitchFamily="2" charset="-78"/>
              </a:rPr>
              <a:t>ذاتياً</a:t>
            </a:r>
            <a:r>
              <a:rPr lang="ar-SA" sz="2800" b="1" dirty="0">
                <a:solidFill>
                  <a:schemeClr val="tx1"/>
                </a:solidFill>
                <a:cs typeface="Akhbar MT" pitchFamily="2" charset="-78"/>
              </a:rPr>
              <a:t> </a:t>
            </a:r>
            <a:r>
              <a:rPr lang="ar-SA" sz="2800" b="1" dirty="0" smtClean="0">
                <a:solidFill>
                  <a:schemeClr val="tx1"/>
                </a:solidFill>
                <a:cs typeface="Akhbar MT" pitchFamily="2" charset="-78"/>
              </a:rPr>
              <a:t>. </a:t>
            </a:r>
            <a:endParaRPr lang="ar-SA" sz="2800" b="1" dirty="0">
              <a:solidFill>
                <a:schemeClr val="tx1"/>
              </a:solidFill>
              <a:cs typeface="Akhbar MT" pitchFamily="2" charset="-78"/>
            </a:endParaRPr>
          </a:p>
          <a:p>
            <a:pPr marL="342900" indent="-342900"/>
            <a:endParaRPr lang="en-US" sz="2800" b="1" dirty="0">
              <a:solidFill>
                <a:schemeClr val="tx1"/>
              </a:solidFill>
              <a:cs typeface="Akhbar MT" pitchFamily="2" charset="-78"/>
            </a:endParaRPr>
          </a:p>
          <a:p>
            <a:pPr marL="457200" indent="-457200" algn="just">
              <a:buFont typeface="Wingdings" panose="05000000000000000000" pitchFamily="2" charset="2"/>
              <a:buChar char="ü"/>
            </a:pPr>
            <a:r>
              <a:rPr lang="ar-SA" sz="2800" b="1" dirty="0">
                <a:solidFill>
                  <a:schemeClr val="tx1"/>
                </a:solidFill>
                <a:cs typeface="Akhbar MT" pitchFamily="2" charset="-78"/>
              </a:rPr>
              <a:t>تقديم دورات تدريبية وتوعوية لمعلمي فئات الصم أو ضعاف السمع حول استخدام تقنيات الحاسب </a:t>
            </a:r>
            <a:r>
              <a:rPr lang="ar-SA" sz="2800" b="1" dirty="0" smtClean="0">
                <a:solidFill>
                  <a:schemeClr val="tx1"/>
                </a:solidFill>
                <a:cs typeface="Akhbar MT" pitchFamily="2" charset="-78"/>
              </a:rPr>
              <a:t>الآلي الحديثة </a:t>
            </a:r>
            <a:r>
              <a:rPr lang="ar-SA" sz="2800" b="1" dirty="0">
                <a:solidFill>
                  <a:schemeClr val="tx1"/>
                </a:solidFill>
                <a:cs typeface="Akhbar MT" pitchFamily="2" charset="-78"/>
              </a:rPr>
              <a:t>في برامج </a:t>
            </a:r>
            <a:r>
              <a:rPr lang="ar-SA" sz="2800" b="1" dirty="0" smtClean="0">
                <a:solidFill>
                  <a:schemeClr val="tx1"/>
                </a:solidFill>
                <a:cs typeface="Akhbar MT" pitchFamily="2" charset="-78"/>
              </a:rPr>
              <a:t>التعليم، </a:t>
            </a:r>
            <a:r>
              <a:rPr lang="ar-SA" sz="2800" b="1" dirty="0">
                <a:solidFill>
                  <a:schemeClr val="tx1"/>
                </a:solidFill>
                <a:cs typeface="Akhbar MT" pitchFamily="2" charset="-78"/>
              </a:rPr>
              <a:t>و إجراء دراسات حول أثر توظيف تقنية الواقع المعزز</a:t>
            </a:r>
            <a:r>
              <a:rPr lang="en-US" sz="2800" b="1" dirty="0">
                <a:solidFill>
                  <a:schemeClr val="tx1"/>
                </a:solidFill>
                <a:cs typeface="Akhbar MT" pitchFamily="2" charset="-78"/>
              </a:rPr>
              <a:t> AR </a:t>
            </a:r>
            <a:r>
              <a:rPr lang="ar-SA" sz="2800" b="1" dirty="0">
                <a:solidFill>
                  <a:schemeClr val="tx1"/>
                </a:solidFill>
                <a:cs typeface="Akhbar MT" pitchFamily="2" charset="-78"/>
              </a:rPr>
              <a:t>في تعليم فئات الصم أو ضعاف </a:t>
            </a:r>
            <a:r>
              <a:rPr lang="ar-SA" sz="2800" b="1" dirty="0" smtClean="0">
                <a:solidFill>
                  <a:schemeClr val="tx1"/>
                </a:solidFill>
                <a:cs typeface="Akhbar MT" pitchFamily="2" charset="-78"/>
              </a:rPr>
              <a:t>السمع </a:t>
            </a:r>
            <a:r>
              <a:rPr lang="ar-SA" sz="2800" b="1" dirty="0">
                <a:solidFill>
                  <a:schemeClr val="tx1"/>
                </a:solidFill>
                <a:cs typeface="Akhbar MT" pitchFamily="2" charset="-78"/>
              </a:rPr>
              <a:t>المواد وعلى مختلف الصفوف </a:t>
            </a:r>
            <a:r>
              <a:rPr lang="ar-SA" sz="2800" b="1" dirty="0" smtClean="0">
                <a:solidFill>
                  <a:schemeClr val="tx1"/>
                </a:solidFill>
                <a:cs typeface="Akhbar MT" pitchFamily="2" charset="-78"/>
              </a:rPr>
              <a:t>التعليمية .</a:t>
            </a:r>
            <a:endParaRPr lang="ar-SA" sz="2800" b="1" dirty="0" smtClean="0">
              <a:solidFill>
                <a:schemeClr val="tx1"/>
              </a:solidFill>
              <a:cs typeface="AL-Mohanad Black" panose="020B0604020202020204" charset="-78"/>
            </a:endParaRPr>
          </a:p>
        </p:txBody>
      </p:sp>
      <p:sp>
        <p:nvSpPr>
          <p:cNvPr id="12" name="شكل حر 11"/>
          <p:cNvSpPr/>
          <p:nvPr/>
        </p:nvSpPr>
        <p:spPr>
          <a:xfrm>
            <a:off x="2718677" y="1305692"/>
            <a:ext cx="3717375"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400" b="1" dirty="0" smtClean="0">
                <a:solidFill>
                  <a:prstClr val="black"/>
                </a:solidFill>
                <a:cs typeface="AL-Mohanad Black" pitchFamily="2" charset="-78"/>
              </a:rPr>
              <a:t>دراسة أ . فاطمة العقيل</a:t>
            </a:r>
            <a:endParaRPr lang="ar-SA" sz="2400" b="1" dirty="0">
              <a:solidFill>
                <a:prstClr val="black"/>
              </a:solidFill>
              <a:cs typeface="AL-Mohanad Black" pitchFamily="2" charset="-78"/>
            </a:endParaRPr>
          </a:p>
        </p:txBody>
      </p:sp>
      <p:sp>
        <p:nvSpPr>
          <p:cNvPr id="15" name="شكل بيضاوي 14"/>
          <p:cNvSpPr/>
          <p:nvPr/>
        </p:nvSpPr>
        <p:spPr>
          <a:xfrm>
            <a:off x="6523303" y="1036882"/>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7" name="شكل بيضاوي 16"/>
          <p:cNvSpPr/>
          <p:nvPr/>
        </p:nvSpPr>
        <p:spPr>
          <a:xfrm rot="20478631">
            <a:off x="886118" y="838591"/>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dirty="0" smtClean="0">
                <a:cs typeface="AL-Mohanad Black" pitchFamily="2" charset="-78"/>
              </a:rPr>
              <a:t>المعلم</a:t>
            </a:r>
            <a:endParaRPr lang="ar-SA" sz="2400" dirty="0">
              <a:cs typeface="AL-Mohanad Black" pitchFamily="2" charset="-78"/>
            </a:endParaRPr>
          </a:p>
        </p:txBody>
      </p:sp>
    </p:spTree>
    <p:extLst>
      <p:ext uri="{BB962C8B-B14F-4D97-AF65-F5344CB8AC3E}">
        <p14:creationId xmlns:p14="http://schemas.microsoft.com/office/powerpoint/2010/main" val="396439454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7384"/>
            <a:ext cx="9144000" cy="6858000"/>
          </a:xfrm>
          <a:prstGeom prst="rect">
            <a:avLst/>
          </a:prstGeom>
          <a:noFill/>
        </p:spPr>
      </p:pic>
      <p:sp>
        <p:nvSpPr>
          <p:cNvPr id="11" name="مستطيل مستدير الزوايا 10"/>
          <p:cNvSpPr/>
          <p:nvPr/>
        </p:nvSpPr>
        <p:spPr>
          <a:xfrm>
            <a:off x="1727994" y="2274530"/>
            <a:ext cx="5472608" cy="3744416"/>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indent="-457200" algn="just">
              <a:buFont typeface="Wingdings" panose="05000000000000000000" pitchFamily="2" charset="2"/>
              <a:buChar char="ü"/>
            </a:pPr>
            <a:r>
              <a:rPr lang="ar-SA" sz="2800" dirty="0">
                <a:solidFill>
                  <a:schemeClr val="tx1"/>
                </a:solidFill>
                <a:cs typeface="AL-Mohanad Black" panose="020B0604020202020204" charset="-78"/>
              </a:rPr>
              <a:t>أن يقوم المعلمون بتعليم الأطفال من </a:t>
            </a:r>
            <a:r>
              <a:rPr lang="ar-SA" sz="2800" dirty="0" smtClean="0">
                <a:solidFill>
                  <a:schemeClr val="tx1"/>
                </a:solidFill>
                <a:cs typeface="AL-Mohanad Black" panose="020B0604020202020204" charset="-78"/>
              </a:rPr>
              <a:t>خلال </a:t>
            </a:r>
            <a:r>
              <a:rPr lang="ar-SA" sz="2800" dirty="0">
                <a:solidFill>
                  <a:schemeClr val="tx1"/>
                </a:solidFill>
                <a:cs typeface="AL-Mohanad Black" panose="020B0604020202020204" charset="-78"/>
              </a:rPr>
              <a:t>وسيلة الواقع المعزز التي تعتبر فعالة </a:t>
            </a:r>
            <a:r>
              <a:rPr lang="ar-SA" sz="2800" dirty="0" smtClean="0">
                <a:solidFill>
                  <a:schemeClr val="tx1"/>
                </a:solidFill>
                <a:cs typeface="AL-Mohanad Black" panose="020B0604020202020204" charset="-78"/>
              </a:rPr>
              <a:t>جدا، </a:t>
            </a:r>
            <a:r>
              <a:rPr lang="ar-SA" sz="2800" dirty="0">
                <a:solidFill>
                  <a:schemeClr val="tx1"/>
                </a:solidFill>
                <a:cs typeface="AL-Mohanad Black" panose="020B0604020202020204" charset="-78"/>
              </a:rPr>
              <a:t>و لا تتطلب سوى جهاز حاسوبي </a:t>
            </a:r>
            <a:r>
              <a:rPr lang="ar-SA" sz="2800" dirty="0" smtClean="0">
                <a:solidFill>
                  <a:schemeClr val="tx1"/>
                </a:solidFill>
                <a:cs typeface="AL-Mohanad Black" panose="020B0604020202020204" charset="-78"/>
              </a:rPr>
              <a:t>ذو </a:t>
            </a:r>
            <a:r>
              <a:rPr lang="ar-SA" sz="2800" dirty="0">
                <a:solidFill>
                  <a:schemeClr val="tx1"/>
                </a:solidFill>
                <a:cs typeface="AL-Mohanad Black" panose="020B0604020202020204" charset="-78"/>
              </a:rPr>
              <a:t>اتصال بالشبكة العنكبوتية </a:t>
            </a:r>
            <a:r>
              <a:rPr lang="ar-SA" sz="2800" dirty="0" smtClean="0">
                <a:solidFill>
                  <a:schemeClr val="tx1"/>
                </a:solidFill>
                <a:cs typeface="AL-Mohanad Black" panose="020B0604020202020204" charset="-78"/>
              </a:rPr>
              <a:t>فقط؛ لذا </a:t>
            </a:r>
            <a:r>
              <a:rPr lang="ar-SA" sz="2800" dirty="0">
                <a:solidFill>
                  <a:schemeClr val="tx1"/>
                </a:solidFill>
                <a:cs typeface="AL-Mohanad Black" panose="020B0604020202020204" charset="-78"/>
              </a:rPr>
              <a:t>يسهل تأمينها في غالبية </a:t>
            </a:r>
            <a:r>
              <a:rPr lang="ar-SA" sz="2800" dirty="0" smtClean="0">
                <a:solidFill>
                  <a:schemeClr val="tx1"/>
                </a:solidFill>
                <a:cs typeface="AL-Mohanad Black" panose="020B0604020202020204" charset="-78"/>
              </a:rPr>
              <a:t>المدارس </a:t>
            </a:r>
            <a:r>
              <a:rPr lang="en-US" sz="2800" dirty="0" smtClean="0">
                <a:solidFill>
                  <a:schemeClr val="tx1"/>
                </a:solidFill>
                <a:cs typeface="AL-Mohanad Black" panose="020B0604020202020204" charset="-78"/>
              </a:rPr>
              <a:t>.</a:t>
            </a:r>
            <a:r>
              <a:rPr lang="ar-SA" sz="2800" dirty="0" smtClean="0">
                <a:solidFill>
                  <a:schemeClr val="tx1"/>
                </a:solidFill>
                <a:cs typeface="AL-Mohanad Black" panose="020B0604020202020204" charset="-78"/>
              </a:rPr>
              <a:t> </a:t>
            </a:r>
            <a:endParaRPr lang="en-US" sz="2800" dirty="0">
              <a:solidFill>
                <a:schemeClr val="tx1"/>
              </a:solidFill>
              <a:cs typeface="AL-Mohanad Black" panose="020B0604020202020204" charset="-78"/>
            </a:endParaRPr>
          </a:p>
          <a:p>
            <a:pPr lvl="0"/>
            <a:endParaRPr lang="ar-SA" sz="2800" b="1" dirty="0" smtClean="0">
              <a:solidFill>
                <a:schemeClr val="tx1"/>
              </a:solidFill>
              <a:cs typeface="AL-Mohanad Black" panose="020B0604020202020204" charset="-78"/>
            </a:endParaRPr>
          </a:p>
        </p:txBody>
      </p:sp>
      <p:sp>
        <p:nvSpPr>
          <p:cNvPr id="12" name="شكل حر 11"/>
          <p:cNvSpPr/>
          <p:nvPr/>
        </p:nvSpPr>
        <p:spPr>
          <a:xfrm>
            <a:off x="2713312" y="1301401"/>
            <a:ext cx="3717375"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400" b="1" dirty="0" smtClean="0">
                <a:solidFill>
                  <a:prstClr val="black"/>
                </a:solidFill>
                <a:cs typeface="AL-Mohanad Black" pitchFamily="2" charset="-78"/>
              </a:rPr>
              <a:t>دراسة باربرا وآخرون :</a:t>
            </a:r>
            <a:endParaRPr lang="ar-SA" sz="2400" b="1" dirty="0">
              <a:solidFill>
                <a:prstClr val="black"/>
              </a:solidFill>
              <a:cs typeface="AL-Mohanad Black" pitchFamily="2" charset="-78"/>
            </a:endParaRPr>
          </a:p>
        </p:txBody>
      </p:sp>
      <p:sp>
        <p:nvSpPr>
          <p:cNvPr id="15" name="شكل بيضاوي 14"/>
          <p:cNvSpPr/>
          <p:nvPr/>
        </p:nvSpPr>
        <p:spPr>
          <a:xfrm>
            <a:off x="6523303" y="1036882"/>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7" name="شكل بيضاوي 16"/>
          <p:cNvSpPr/>
          <p:nvPr/>
        </p:nvSpPr>
        <p:spPr>
          <a:xfrm rot="20478631">
            <a:off x="886118" y="838591"/>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dirty="0" smtClean="0">
                <a:cs typeface="AL-Mohanad Black" pitchFamily="2" charset="-78"/>
              </a:rPr>
              <a:t>المعلم</a:t>
            </a:r>
            <a:endParaRPr lang="ar-SA" sz="2400" dirty="0">
              <a:cs typeface="AL-Mohanad Black" pitchFamily="2" charset="-78"/>
            </a:endParaRPr>
          </a:p>
        </p:txBody>
      </p:sp>
    </p:spTree>
    <p:extLst>
      <p:ext uri="{BB962C8B-B14F-4D97-AF65-F5344CB8AC3E}">
        <p14:creationId xmlns:p14="http://schemas.microsoft.com/office/powerpoint/2010/main" val="194838423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11" name="مستطيل مستدير الزوايا 10"/>
          <p:cNvSpPr/>
          <p:nvPr/>
        </p:nvSpPr>
        <p:spPr>
          <a:xfrm>
            <a:off x="1727994" y="2274530"/>
            <a:ext cx="6588422" cy="3744416"/>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lvl="0" indent="-457200">
              <a:lnSpc>
                <a:spcPct val="150000"/>
              </a:lnSpc>
              <a:spcBef>
                <a:spcPct val="20000"/>
              </a:spcBef>
              <a:buFont typeface="Wingdings" panose="05000000000000000000" pitchFamily="2" charset="2"/>
              <a:buChar char="ü"/>
              <a:defRPr/>
            </a:pPr>
            <a:r>
              <a:rPr lang="ar-SA" sz="2800" dirty="0">
                <a:solidFill>
                  <a:schemeClr val="tx1"/>
                </a:solidFill>
                <a:cs typeface="AL-Mohanad Black" charset="-78"/>
              </a:rPr>
              <a:t>لابد من حث المعلمين على مواكبة تغيرات العصر و توظيف التقنية الحديثة في خدمة التعليم ومسايرة التطورات السريعة في التقنيات المبتكرة ومحاولة استيعاب التغيرات التي تطرأ على هذا </a:t>
            </a:r>
            <a:r>
              <a:rPr lang="ar-SA" sz="2800" dirty="0" smtClean="0">
                <a:solidFill>
                  <a:schemeClr val="tx1"/>
                </a:solidFill>
                <a:cs typeface="AL-Mohanad Black" charset="-78"/>
              </a:rPr>
              <a:t>المجال .</a:t>
            </a:r>
            <a:endParaRPr lang="en-US" sz="2800" dirty="0">
              <a:solidFill>
                <a:schemeClr val="tx1"/>
              </a:solidFill>
              <a:cs typeface="AL-Mohanad Black" charset="-78"/>
            </a:endParaRPr>
          </a:p>
          <a:p>
            <a:pPr lvl="0"/>
            <a:endParaRPr lang="ar-SA" sz="2800" b="1" dirty="0" smtClean="0">
              <a:solidFill>
                <a:schemeClr val="tx1"/>
              </a:solidFill>
              <a:cs typeface="AL-Mohanad Black" panose="020B0604020202020204" charset="-78"/>
            </a:endParaRPr>
          </a:p>
        </p:txBody>
      </p:sp>
      <p:sp>
        <p:nvSpPr>
          <p:cNvPr id="12" name="شكل حر 11"/>
          <p:cNvSpPr/>
          <p:nvPr/>
        </p:nvSpPr>
        <p:spPr>
          <a:xfrm>
            <a:off x="2713312" y="1301401"/>
            <a:ext cx="3717375"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400" b="1" dirty="0" smtClean="0">
                <a:solidFill>
                  <a:prstClr val="black"/>
                </a:solidFill>
                <a:cs typeface="AL-Mohanad Black" pitchFamily="2" charset="-78"/>
              </a:rPr>
              <a:t>رأي الباحثات :</a:t>
            </a:r>
            <a:endParaRPr lang="ar-SA" sz="2400" b="1" dirty="0">
              <a:solidFill>
                <a:prstClr val="black"/>
              </a:solidFill>
              <a:cs typeface="AL-Mohanad Black" pitchFamily="2" charset="-78"/>
            </a:endParaRPr>
          </a:p>
        </p:txBody>
      </p:sp>
      <p:sp>
        <p:nvSpPr>
          <p:cNvPr id="15" name="شكل بيضاوي 14"/>
          <p:cNvSpPr/>
          <p:nvPr/>
        </p:nvSpPr>
        <p:spPr>
          <a:xfrm>
            <a:off x="6523303" y="1036882"/>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7" name="شكل بيضاوي 16"/>
          <p:cNvSpPr/>
          <p:nvPr/>
        </p:nvSpPr>
        <p:spPr>
          <a:xfrm rot="20478631">
            <a:off x="886118" y="838591"/>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dirty="0" smtClean="0">
                <a:cs typeface="AL-Mohanad Black" pitchFamily="2" charset="-78"/>
              </a:rPr>
              <a:t>المعلم</a:t>
            </a:r>
            <a:endParaRPr lang="ar-SA" sz="2400" dirty="0">
              <a:cs typeface="AL-Mohanad Black" pitchFamily="2" charset="-78"/>
            </a:endParaRPr>
          </a:p>
        </p:txBody>
      </p:sp>
    </p:spTree>
    <p:extLst>
      <p:ext uri="{BB962C8B-B14F-4D97-AF65-F5344CB8AC3E}">
        <p14:creationId xmlns:p14="http://schemas.microsoft.com/office/powerpoint/2010/main" val="3378520963"/>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11" name="مستطيل مستدير الزوايا 10"/>
          <p:cNvSpPr/>
          <p:nvPr/>
        </p:nvSpPr>
        <p:spPr>
          <a:xfrm>
            <a:off x="1727994" y="2274530"/>
            <a:ext cx="6588422" cy="3744416"/>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lvl="0" indent="-457200" algn="just">
              <a:lnSpc>
                <a:spcPct val="150000"/>
              </a:lnSpc>
              <a:spcBef>
                <a:spcPct val="20000"/>
              </a:spcBef>
              <a:buFont typeface="Wingdings" panose="05000000000000000000" pitchFamily="2" charset="2"/>
              <a:buChar char="ü"/>
              <a:defRPr/>
            </a:pPr>
            <a:r>
              <a:rPr lang="ar-SA" sz="2800" dirty="0">
                <a:solidFill>
                  <a:schemeClr val="tx1"/>
                </a:solidFill>
                <a:cs typeface="AL-Mohanad Black" charset="-78"/>
              </a:rPr>
              <a:t>توجيه المعلمين الى فوائد استخدام تقنية الواقع المعزز في سير  الحصه الدراسية ومدى الاستفادة من هذه التقنية في سهوله إيصال المعلومة للمتعلم وتفاعله مع المعارف الجديدة في الحصة الدراسية </a:t>
            </a:r>
            <a:r>
              <a:rPr lang="ar-SA" sz="2800" dirty="0" smtClean="0">
                <a:solidFill>
                  <a:schemeClr val="tx1"/>
                </a:solidFill>
                <a:cs typeface="AL-Mohanad Black" charset="-78"/>
              </a:rPr>
              <a:t>.</a:t>
            </a:r>
            <a:endParaRPr lang="en-US" sz="2800" dirty="0">
              <a:solidFill>
                <a:schemeClr val="tx1"/>
              </a:solidFill>
              <a:cs typeface="AL-Mohanad Black" charset="-78"/>
            </a:endParaRPr>
          </a:p>
          <a:p>
            <a:pPr lvl="0"/>
            <a:endParaRPr lang="ar-SA" sz="2800" b="1" dirty="0" smtClean="0">
              <a:solidFill>
                <a:schemeClr val="tx1"/>
              </a:solidFill>
              <a:cs typeface="AL-Mohanad Black" panose="020B0604020202020204" charset="-78"/>
            </a:endParaRPr>
          </a:p>
        </p:txBody>
      </p:sp>
      <p:sp>
        <p:nvSpPr>
          <p:cNvPr id="12" name="شكل حر 11"/>
          <p:cNvSpPr/>
          <p:nvPr/>
        </p:nvSpPr>
        <p:spPr>
          <a:xfrm>
            <a:off x="2713312" y="1301401"/>
            <a:ext cx="3717375"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400" b="1" dirty="0" smtClean="0">
                <a:solidFill>
                  <a:prstClr val="black"/>
                </a:solidFill>
                <a:cs typeface="AL-Mohanad Black" pitchFamily="2" charset="-78"/>
              </a:rPr>
              <a:t>رأي الباحثات :</a:t>
            </a:r>
            <a:endParaRPr lang="ar-SA" sz="2400" b="1" dirty="0">
              <a:solidFill>
                <a:prstClr val="black"/>
              </a:solidFill>
              <a:cs typeface="AL-Mohanad Black" pitchFamily="2" charset="-78"/>
            </a:endParaRPr>
          </a:p>
        </p:txBody>
      </p:sp>
      <p:sp>
        <p:nvSpPr>
          <p:cNvPr id="15" name="شكل بيضاوي 14"/>
          <p:cNvSpPr/>
          <p:nvPr/>
        </p:nvSpPr>
        <p:spPr>
          <a:xfrm>
            <a:off x="6523303" y="1036882"/>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7" name="شكل بيضاوي 16"/>
          <p:cNvSpPr/>
          <p:nvPr/>
        </p:nvSpPr>
        <p:spPr>
          <a:xfrm rot="20478631">
            <a:off x="886118" y="838591"/>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dirty="0" smtClean="0">
                <a:cs typeface="AL-Mohanad Black" pitchFamily="2" charset="-78"/>
              </a:rPr>
              <a:t>المعلم</a:t>
            </a:r>
            <a:endParaRPr lang="ar-SA" sz="2400" dirty="0">
              <a:cs typeface="AL-Mohanad Black" pitchFamily="2" charset="-78"/>
            </a:endParaRPr>
          </a:p>
        </p:txBody>
      </p:sp>
    </p:spTree>
    <p:extLst>
      <p:ext uri="{BB962C8B-B14F-4D97-AF65-F5344CB8AC3E}">
        <p14:creationId xmlns:p14="http://schemas.microsoft.com/office/powerpoint/2010/main" val="235957752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11" name="مستطيل مستدير الزوايا 10"/>
          <p:cNvSpPr/>
          <p:nvPr/>
        </p:nvSpPr>
        <p:spPr>
          <a:xfrm>
            <a:off x="1187624" y="2274530"/>
            <a:ext cx="7128792" cy="2476834"/>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lvl="0" indent="-457200" algn="just">
              <a:lnSpc>
                <a:spcPct val="150000"/>
              </a:lnSpc>
              <a:spcBef>
                <a:spcPct val="20000"/>
              </a:spcBef>
              <a:buFont typeface="Wingdings" panose="05000000000000000000" pitchFamily="2" charset="2"/>
              <a:buChar char="ü"/>
              <a:defRPr/>
            </a:pPr>
            <a:r>
              <a:rPr lang="ar-SA" sz="2800" dirty="0">
                <a:solidFill>
                  <a:schemeClr val="tx1"/>
                </a:solidFill>
                <a:cs typeface="AL-Mohanad Black" panose="020B0604020202020204" charset="-78"/>
              </a:rPr>
              <a:t>لابد على المعلم دعم الحصة الدراسية  بالأنشطة والتدريبات الخاصة بالدرس من خلال استخدام تقنية الواقع </a:t>
            </a:r>
            <a:r>
              <a:rPr lang="ar-SA" sz="2800" dirty="0" smtClean="0">
                <a:solidFill>
                  <a:schemeClr val="tx1"/>
                </a:solidFill>
                <a:cs typeface="AL-Mohanad Black" panose="020B0604020202020204" charset="-78"/>
              </a:rPr>
              <a:t>المعزّز </a:t>
            </a:r>
            <a:r>
              <a:rPr lang="ar-SA" sz="2800" dirty="0">
                <a:solidFill>
                  <a:schemeClr val="tx1"/>
                </a:solidFill>
                <a:cs typeface="AL-Mohanad Black" panose="020B0604020202020204" charset="-78"/>
              </a:rPr>
              <a:t>.</a:t>
            </a:r>
            <a:endParaRPr lang="en-US" sz="2800" dirty="0">
              <a:solidFill>
                <a:schemeClr val="tx1"/>
              </a:solidFill>
              <a:cs typeface="AL-Mohanad Black" panose="020B0604020202020204" charset="-78"/>
            </a:endParaRPr>
          </a:p>
          <a:p>
            <a:pPr lvl="0"/>
            <a:endParaRPr lang="ar-SA" sz="2800" b="1" dirty="0" smtClean="0">
              <a:solidFill>
                <a:schemeClr val="tx1"/>
              </a:solidFill>
              <a:cs typeface="AL-Mohanad Black" panose="020B0604020202020204" charset="-78"/>
            </a:endParaRPr>
          </a:p>
        </p:txBody>
      </p:sp>
      <p:sp>
        <p:nvSpPr>
          <p:cNvPr id="12" name="شكل حر 11"/>
          <p:cNvSpPr/>
          <p:nvPr/>
        </p:nvSpPr>
        <p:spPr>
          <a:xfrm>
            <a:off x="2713312" y="1301401"/>
            <a:ext cx="3717375"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400" b="1" dirty="0" smtClean="0">
                <a:solidFill>
                  <a:prstClr val="black"/>
                </a:solidFill>
                <a:cs typeface="AL-Mohanad Black" pitchFamily="2" charset="-78"/>
              </a:rPr>
              <a:t>رأي الباحثات :</a:t>
            </a:r>
            <a:endParaRPr lang="ar-SA" sz="2400" b="1" dirty="0">
              <a:solidFill>
                <a:prstClr val="black"/>
              </a:solidFill>
              <a:cs typeface="AL-Mohanad Black" pitchFamily="2" charset="-78"/>
            </a:endParaRPr>
          </a:p>
        </p:txBody>
      </p:sp>
      <p:sp>
        <p:nvSpPr>
          <p:cNvPr id="15" name="شكل بيضاوي 14"/>
          <p:cNvSpPr/>
          <p:nvPr/>
        </p:nvSpPr>
        <p:spPr>
          <a:xfrm>
            <a:off x="6523303" y="1036882"/>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7" name="شكل بيضاوي 16"/>
          <p:cNvSpPr/>
          <p:nvPr/>
        </p:nvSpPr>
        <p:spPr>
          <a:xfrm rot="20478631">
            <a:off x="886118" y="838591"/>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dirty="0" smtClean="0">
                <a:cs typeface="AL-Mohanad Black" pitchFamily="2" charset="-78"/>
              </a:rPr>
              <a:t>المعلم</a:t>
            </a:r>
            <a:endParaRPr lang="ar-SA" sz="2400" dirty="0">
              <a:cs typeface="AL-Mohanad Black" pitchFamily="2" charset="-78"/>
            </a:endParaRPr>
          </a:p>
        </p:txBody>
      </p:sp>
    </p:spTree>
    <p:extLst>
      <p:ext uri="{BB962C8B-B14F-4D97-AF65-F5344CB8AC3E}">
        <p14:creationId xmlns:p14="http://schemas.microsoft.com/office/powerpoint/2010/main" val="149485246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11" name="مستطيل مستدير الزوايا 10"/>
          <p:cNvSpPr/>
          <p:nvPr/>
        </p:nvSpPr>
        <p:spPr>
          <a:xfrm>
            <a:off x="1427682" y="3140497"/>
            <a:ext cx="6574388" cy="2952328"/>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indent="-457200" algn="just">
              <a:buFont typeface="Wingdings" panose="05000000000000000000" pitchFamily="2" charset="2"/>
              <a:buChar char="ü"/>
            </a:pPr>
            <a:r>
              <a:rPr lang="ar-SA" sz="2400" dirty="0">
                <a:solidFill>
                  <a:schemeClr val="tx1"/>
                </a:solidFill>
                <a:cs typeface="AL-Mohanad Black" panose="020B0604020202020204" charset="-78"/>
              </a:rPr>
              <a:t>متابعة وتشجيع معلمات الحاسوب على استخدام تقنية الواقع المعزز أثناء تدريس مقرر الحاسوب لطالبات المرحلة </a:t>
            </a:r>
            <a:r>
              <a:rPr lang="ar-SA" sz="2400" dirty="0" smtClean="0">
                <a:solidFill>
                  <a:schemeClr val="tx1"/>
                </a:solidFill>
                <a:cs typeface="AL-Mohanad Black" panose="020B0604020202020204" charset="-78"/>
              </a:rPr>
              <a:t>الثانوية .</a:t>
            </a:r>
          </a:p>
          <a:p>
            <a:pPr marL="457200" indent="-457200" algn="just">
              <a:buFont typeface="Wingdings" panose="05000000000000000000" pitchFamily="2" charset="2"/>
              <a:buChar char="ü"/>
            </a:pPr>
            <a:endParaRPr lang="ar-SA" sz="2400" dirty="0" smtClean="0">
              <a:solidFill>
                <a:schemeClr val="tx1"/>
              </a:solidFill>
              <a:cs typeface="AL-Mohanad Black" panose="020B0604020202020204" charset="-78"/>
            </a:endParaRPr>
          </a:p>
          <a:p>
            <a:pPr marL="457200" indent="-457200" algn="just">
              <a:buFont typeface="Wingdings" panose="05000000000000000000" pitchFamily="2" charset="2"/>
              <a:buChar char="ü"/>
            </a:pPr>
            <a:r>
              <a:rPr lang="ar-SA" sz="2400" dirty="0">
                <a:solidFill>
                  <a:schemeClr val="tx1"/>
                </a:solidFill>
                <a:cs typeface="AL-Mohanad Black" panose="020B0604020202020204" charset="-78"/>
              </a:rPr>
              <a:t>واقامة الدورات التدريبية للمعلمينٌ والمعلمات في جميع المراحل الدراسية لإتقان هذه التقنية </a:t>
            </a:r>
            <a:r>
              <a:rPr lang="ar-SA" sz="2400" dirty="0" smtClean="0">
                <a:solidFill>
                  <a:schemeClr val="tx1"/>
                </a:solidFill>
                <a:cs typeface="AL-Mohanad Black" panose="020B0604020202020204" charset="-78"/>
              </a:rPr>
              <a:t>.</a:t>
            </a:r>
            <a:endParaRPr lang="en-US" sz="2400" dirty="0">
              <a:solidFill>
                <a:schemeClr val="tx1"/>
              </a:solidFill>
              <a:cs typeface="AL-Mohanad Black" panose="020B0604020202020204" charset="-78"/>
            </a:endParaRPr>
          </a:p>
          <a:p>
            <a:endParaRPr lang="en-US" sz="2400" dirty="0">
              <a:solidFill>
                <a:schemeClr val="tx1"/>
              </a:solidFill>
            </a:endParaRPr>
          </a:p>
        </p:txBody>
      </p:sp>
      <p:sp>
        <p:nvSpPr>
          <p:cNvPr id="12" name="شكل حر 11"/>
          <p:cNvSpPr/>
          <p:nvPr/>
        </p:nvSpPr>
        <p:spPr>
          <a:xfrm>
            <a:off x="2195736" y="1978594"/>
            <a:ext cx="3825001"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800" dirty="0" smtClean="0">
                <a:solidFill>
                  <a:prstClr val="black"/>
                </a:solidFill>
                <a:cs typeface="AL-Mohanad Black" pitchFamily="2" charset="-78"/>
              </a:rPr>
              <a:t>دراسة مها الحسيني</a:t>
            </a:r>
            <a:endParaRPr lang="ar-SA" sz="2800" dirty="0">
              <a:solidFill>
                <a:prstClr val="black"/>
              </a:solidFill>
              <a:cs typeface="AL-Mohanad Black" pitchFamily="2" charset="-78"/>
            </a:endParaRPr>
          </a:p>
        </p:txBody>
      </p:sp>
      <p:sp>
        <p:nvSpPr>
          <p:cNvPr id="15" name="شكل بيضاوي 14"/>
          <p:cNvSpPr/>
          <p:nvPr/>
        </p:nvSpPr>
        <p:spPr>
          <a:xfrm>
            <a:off x="6143636" y="1714488"/>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6" name="Rounded Rectangle 6"/>
          <p:cNvSpPr/>
          <p:nvPr/>
        </p:nvSpPr>
        <p:spPr>
          <a:xfrm>
            <a:off x="785786" y="500042"/>
            <a:ext cx="7858180" cy="7858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dirty="0" smtClean="0">
                <a:cs typeface="AL-Mohanad Black" charset="-78"/>
              </a:rPr>
              <a:t>مقترحات إدارة المدرسة والجهات المسؤولة : </a:t>
            </a:r>
            <a:endParaRPr lang="en-US" sz="2800" b="1" dirty="0">
              <a:latin typeface="Traditional Arabic" panose="02020603050405020304" pitchFamily="18" charset="-78"/>
              <a:cs typeface="AL-Mohanad Black" charset="-78"/>
            </a:endParaRPr>
          </a:p>
        </p:txBody>
      </p:sp>
    </p:spTree>
    <p:extLst>
      <p:ext uri="{BB962C8B-B14F-4D97-AF65-F5344CB8AC3E}">
        <p14:creationId xmlns:p14="http://schemas.microsoft.com/office/powerpoint/2010/main" val="360448399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4" name="Rectangle 1"/>
          <p:cNvSpPr/>
          <p:nvPr/>
        </p:nvSpPr>
        <p:spPr>
          <a:xfrm>
            <a:off x="1054100" y="2408535"/>
            <a:ext cx="7161238" cy="1938992"/>
          </a:xfrm>
          <a:prstGeom prst="rect">
            <a:avLst/>
          </a:prstGeom>
        </p:spPr>
        <p:txBody>
          <a:bodyPr wrap="square">
            <a:spAutoFit/>
          </a:bodyPr>
          <a:lstStyle/>
          <a:p>
            <a:pPr algn="just" rtl="1"/>
            <a:r>
              <a:rPr lang="ar-SA" sz="4000" b="1" u="sng" dirty="0">
                <a:latin typeface="Traditional Arabic" panose="02020603050405020304" pitchFamily="18" charset="-78"/>
                <a:cs typeface="AL-Mohanad Black" charset="-78"/>
              </a:rPr>
              <a:t>تعريف </a:t>
            </a:r>
            <a:r>
              <a:rPr lang="ar-SA" sz="4000" b="1" u="sng" dirty="0" smtClean="0">
                <a:latin typeface="Traditional Arabic" panose="02020603050405020304" pitchFamily="18" charset="-78"/>
                <a:cs typeface="AL-Mohanad Black" charset="-78"/>
              </a:rPr>
              <a:t>نوفل </a:t>
            </a:r>
            <a:r>
              <a:rPr lang="ar-SA" sz="4000" b="1" dirty="0" smtClean="0">
                <a:latin typeface="Traditional Arabic" panose="02020603050405020304" pitchFamily="18" charset="-78"/>
                <a:cs typeface="AL-Mohanad Black" charset="-78"/>
              </a:rPr>
              <a:t>: </a:t>
            </a:r>
            <a:r>
              <a:rPr lang="ar-SA" sz="4000" dirty="0">
                <a:latin typeface="Traditional Arabic" panose="02020603050405020304" pitchFamily="18" charset="-78"/>
                <a:cs typeface="AL-Mohanad Black" charset="-78"/>
              </a:rPr>
              <a:t>" نظام يتمثل بدمج بين بيئات الواقع الإفتراضي والبيئات الواقعية من خلال تقنيات وأساليب خاصة " </a:t>
            </a:r>
            <a:r>
              <a:rPr lang="ar-SA" sz="4000" dirty="0" smtClean="0">
                <a:latin typeface="Traditional Arabic" panose="02020603050405020304" pitchFamily="18" charset="-78"/>
                <a:cs typeface="AL-Mohanad Black" charset="-78"/>
              </a:rPr>
              <a:t>. </a:t>
            </a:r>
            <a:endParaRPr lang="en-US" sz="4000" dirty="0">
              <a:latin typeface="Traditional Arabic" panose="02020603050405020304" pitchFamily="18" charset="-78"/>
              <a:cs typeface="AL-Mohanad Black"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11" name="مستطيل مستدير الزوايا 10"/>
          <p:cNvSpPr/>
          <p:nvPr/>
        </p:nvSpPr>
        <p:spPr>
          <a:xfrm>
            <a:off x="899592" y="2204864"/>
            <a:ext cx="7416824" cy="3456384"/>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indent="-457200" algn="just">
              <a:buFont typeface="Wingdings" panose="05000000000000000000" pitchFamily="2" charset="2"/>
              <a:buChar char="ü"/>
            </a:pPr>
            <a:r>
              <a:rPr lang="ar-SA" sz="2800" dirty="0">
                <a:solidFill>
                  <a:schemeClr val="tx1"/>
                </a:solidFill>
                <a:cs typeface="AL-Mohanad Black" panose="020B0604020202020204" charset="-78"/>
              </a:rPr>
              <a:t>التركيز على مناهل المعرفة وذلك من خلال توفير التعليم للجميع في كل </a:t>
            </a:r>
            <a:r>
              <a:rPr lang="ar-SA" sz="2800" dirty="0" smtClean="0">
                <a:solidFill>
                  <a:schemeClr val="tx1"/>
                </a:solidFill>
                <a:cs typeface="AL-Mohanad Black" panose="020B0604020202020204" charset="-78"/>
              </a:rPr>
              <a:t>مكان</a:t>
            </a:r>
            <a:r>
              <a:rPr lang="en-US" sz="2800" dirty="0" smtClean="0">
                <a:solidFill>
                  <a:schemeClr val="tx1"/>
                </a:solidFill>
                <a:cs typeface="AL-Mohanad Black" panose="020B0604020202020204" charset="-78"/>
              </a:rPr>
              <a:t> </a:t>
            </a:r>
            <a:r>
              <a:rPr lang="ar-SA" sz="2800" dirty="0">
                <a:solidFill>
                  <a:schemeClr val="tx1"/>
                </a:solidFill>
                <a:cs typeface="AL-Mohanad Black" panose="020B0604020202020204" charset="-78"/>
              </a:rPr>
              <a:t>و في كل </a:t>
            </a:r>
            <a:r>
              <a:rPr lang="ar-SA" sz="2800" dirty="0" smtClean="0">
                <a:solidFill>
                  <a:schemeClr val="tx1"/>
                </a:solidFill>
                <a:cs typeface="AL-Mohanad Black" panose="020B0604020202020204" charset="-78"/>
              </a:rPr>
              <a:t>وقت</a:t>
            </a:r>
            <a:r>
              <a:rPr lang="en-US" sz="2800" dirty="0" smtClean="0">
                <a:solidFill>
                  <a:schemeClr val="tx1"/>
                </a:solidFill>
                <a:cs typeface="AL-Mohanad Black" panose="020B0604020202020204" charset="-78"/>
              </a:rPr>
              <a:t> </a:t>
            </a:r>
            <a:r>
              <a:rPr lang="ar-SA" sz="2800" dirty="0">
                <a:solidFill>
                  <a:schemeClr val="tx1"/>
                </a:solidFill>
                <a:cs typeface="AL-Mohanad Black" panose="020B0604020202020204" charset="-78"/>
              </a:rPr>
              <a:t>اثناء اي </a:t>
            </a:r>
            <a:r>
              <a:rPr lang="ar-SA" sz="2800" dirty="0" smtClean="0">
                <a:solidFill>
                  <a:schemeClr val="tx1"/>
                </a:solidFill>
                <a:cs typeface="AL-Mohanad Black" panose="020B0604020202020204" charset="-78"/>
              </a:rPr>
              <a:t>عمل</a:t>
            </a:r>
            <a:r>
              <a:rPr lang="en-US" sz="2800" dirty="0" smtClean="0">
                <a:solidFill>
                  <a:schemeClr val="tx1"/>
                </a:solidFill>
                <a:cs typeface="AL-Mohanad Black" panose="020B0604020202020204" charset="-78"/>
              </a:rPr>
              <a:t>, </a:t>
            </a:r>
            <a:r>
              <a:rPr lang="ar-SA" sz="2800" dirty="0">
                <a:solidFill>
                  <a:schemeClr val="tx1"/>
                </a:solidFill>
                <a:cs typeface="AL-Mohanad Black" panose="020B0604020202020204" charset="-78"/>
              </a:rPr>
              <a:t>وحبذا لو تم استهداف مواقع </a:t>
            </a:r>
            <a:r>
              <a:rPr lang="ar-SA" sz="2800" dirty="0" smtClean="0">
                <a:solidFill>
                  <a:schemeClr val="tx1"/>
                </a:solidFill>
                <a:cs typeface="AL-Mohanad Black" panose="020B0604020202020204" charset="-78"/>
              </a:rPr>
              <a:t>التنزة، والمواقع </a:t>
            </a:r>
            <a:r>
              <a:rPr lang="ar-SA" sz="2800" dirty="0">
                <a:solidFill>
                  <a:schemeClr val="tx1"/>
                </a:solidFill>
                <a:cs typeface="AL-Mohanad Black" panose="020B0604020202020204" charset="-78"/>
              </a:rPr>
              <a:t>التاريخية للتعريف بها وربطها بأهداف وسياسة التعليم </a:t>
            </a:r>
            <a:r>
              <a:rPr lang="ar-SA" sz="2800" dirty="0" smtClean="0">
                <a:solidFill>
                  <a:schemeClr val="tx1"/>
                </a:solidFill>
                <a:cs typeface="AL-Mohanad Black" panose="020B0604020202020204" charset="-78"/>
              </a:rPr>
              <a:t>بالمملكة، لتبقى </a:t>
            </a:r>
            <a:r>
              <a:rPr lang="ar-SA" sz="2800" dirty="0">
                <a:solidFill>
                  <a:schemeClr val="tx1"/>
                </a:solidFill>
                <a:cs typeface="AL-Mohanad Black" panose="020B0604020202020204" charset="-78"/>
              </a:rPr>
              <a:t>عملية التعليم مصاحبة للمتعلم اينما كان وبطريقة جذابة ومشوقة ولتحقيق التعلم للجميع لينشا جيل يساهم في بناء مجتمع المعرفة </a:t>
            </a:r>
            <a:r>
              <a:rPr lang="en-US" sz="2800" dirty="0">
                <a:solidFill>
                  <a:schemeClr val="tx1"/>
                </a:solidFill>
                <a:cs typeface="AL-Mohanad Black" panose="020B0604020202020204" charset="-78"/>
              </a:rPr>
              <a:t>.</a:t>
            </a:r>
          </a:p>
          <a:p>
            <a:endParaRPr lang="en-US" sz="2400" dirty="0">
              <a:solidFill>
                <a:schemeClr val="tx1"/>
              </a:solidFill>
            </a:endParaRPr>
          </a:p>
        </p:txBody>
      </p:sp>
      <p:sp>
        <p:nvSpPr>
          <p:cNvPr id="12" name="شكل حر 11"/>
          <p:cNvSpPr/>
          <p:nvPr/>
        </p:nvSpPr>
        <p:spPr>
          <a:xfrm>
            <a:off x="2123728" y="1347050"/>
            <a:ext cx="3825001"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800" dirty="0" smtClean="0">
                <a:solidFill>
                  <a:prstClr val="black"/>
                </a:solidFill>
                <a:cs typeface="AL-Mohanad Black" pitchFamily="2" charset="-78"/>
              </a:rPr>
              <a:t>دراسة مها الحسيني</a:t>
            </a:r>
            <a:endParaRPr lang="ar-SA" sz="2800" dirty="0">
              <a:solidFill>
                <a:prstClr val="black"/>
              </a:solidFill>
              <a:cs typeface="AL-Mohanad Black" pitchFamily="2" charset="-78"/>
            </a:endParaRPr>
          </a:p>
        </p:txBody>
      </p:sp>
      <p:sp>
        <p:nvSpPr>
          <p:cNvPr id="15" name="شكل بيضاوي 14"/>
          <p:cNvSpPr/>
          <p:nvPr/>
        </p:nvSpPr>
        <p:spPr>
          <a:xfrm>
            <a:off x="6039613" y="1054194"/>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6057291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11" name="مستطيل مستدير الزوايا 10"/>
          <p:cNvSpPr/>
          <p:nvPr/>
        </p:nvSpPr>
        <p:spPr>
          <a:xfrm>
            <a:off x="827584" y="2219803"/>
            <a:ext cx="7560840" cy="3612612"/>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indent="-457200" algn="just">
              <a:buFont typeface="Wingdings" panose="05000000000000000000" pitchFamily="2" charset="2"/>
              <a:buChar char="ü"/>
            </a:pPr>
            <a:r>
              <a:rPr lang="ar-SA" sz="2800" dirty="0">
                <a:solidFill>
                  <a:schemeClr val="tx1"/>
                </a:solidFill>
                <a:cs typeface="AL-Mohanad Black" panose="020B0604020202020204" charset="-78"/>
              </a:rPr>
              <a:t>انتاج مصادر علمية مجانية تخدم معلمي فئات الصم أو ضعاف السمع ، عند تصميم أو استخدام تطبيقات تقنية الواقع المعزز</a:t>
            </a:r>
            <a:r>
              <a:rPr lang="en-US" sz="2800" dirty="0">
                <a:solidFill>
                  <a:schemeClr val="tx1"/>
                </a:solidFill>
                <a:cs typeface="AL-Mohanad Black" panose="020B0604020202020204" charset="-78"/>
              </a:rPr>
              <a:t> AR </a:t>
            </a:r>
            <a:r>
              <a:rPr lang="ar-SA" sz="2800" dirty="0">
                <a:solidFill>
                  <a:schemeClr val="tx1"/>
                </a:solidFill>
                <a:cs typeface="AL-Mohanad Black" panose="020B0604020202020204" charset="-78"/>
              </a:rPr>
              <a:t>وتوفير الأدوات والوسائل التعليمية </a:t>
            </a:r>
            <a:r>
              <a:rPr lang="ar-SA" sz="2800" dirty="0" smtClean="0">
                <a:solidFill>
                  <a:schemeClr val="tx1"/>
                </a:solidFill>
                <a:cs typeface="AL-Mohanad Black" panose="020B0604020202020204" charset="-78"/>
              </a:rPr>
              <a:t>داخل </a:t>
            </a:r>
            <a:r>
              <a:rPr lang="ar-SA" sz="2800" dirty="0">
                <a:solidFill>
                  <a:schemeClr val="tx1"/>
                </a:solidFill>
                <a:cs typeface="AL-Mohanad Black" panose="020B0604020202020204" charset="-78"/>
              </a:rPr>
              <a:t>المدرسة ليستفيد منها الطلاب في العملية التعليمية ،ويتغلبون على الصعوبات التي قد تواجههم في المواد الدراسية .</a:t>
            </a:r>
            <a:endParaRPr lang="en-US" sz="2800" dirty="0">
              <a:solidFill>
                <a:schemeClr val="tx1"/>
              </a:solidFill>
              <a:cs typeface="AL-Mohanad Black" panose="020B0604020202020204" charset="-78"/>
            </a:endParaRPr>
          </a:p>
          <a:p>
            <a:endParaRPr lang="en-US" sz="2400" dirty="0">
              <a:solidFill>
                <a:schemeClr val="tx1"/>
              </a:solidFill>
            </a:endParaRPr>
          </a:p>
        </p:txBody>
      </p:sp>
      <p:sp>
        <p:nvSpPr>
          <p:cNvPr id="12" name="شكل حر 11"/>
          <p:cNvSpPr/>
          <p:nvPr/>
        </p:nvSpPr>
        <p:spPr>
          <a:xfrm>
            <a:off x="1835696" y="1291515"/>
            <a:ext cx="4059901"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800" dirty="0" smtClean="0">
                <a:solidFill>
                  <a:prstClr val="black"/>
                </a:solidFill>
                <a:cs typeface="AL-Mohanad Black" pitchFamily="2" charset="-78"/>
              </a:rPr>
              <a:t>دراسة أ .  فاطمة العقيل</a:t>
            </a:r>
            <a:endParaRPr lang="ar-SA" sz="2800" dirty="0">
              <a:solidFill>
                <a:prstClr val="black"/>
              </a:solidFill>
              <a:cs typeface="AL-Mohanad Black" pitchFamily="2" charset="-78"/>
            </a:endParaRPr>
          </a:p>
        </p:txBody>
      </p:sp>
      <p:sp>
        <p:nvSpPr>
          <p:cNvPr id="15" name="شكل بيضاوي 14"/>
          <p:cNvSpPr/>
          <p:nvPr/>
        </p:nvSpPr>
        <p:spPr>
          <a:xfrm>
            <a:off x="6039613" y="1054194"/>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50777425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11" name="مستطيل مستدير الزوايا 10"/>
          <p:cNvSpPr/>
          <p:nvPr/>
        </p:nvSpPr>
        <p:spPr>
          <a:xfrm>
            <a:off x="899592" y="2250406"/>
            <a:ext cx="7416824" cy="3372296"/>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indent="-457200" algn="just">
              <a:buFont typeface="Wingdings" panose="05000000000000000000" pitchFamily="2" charset="2"/>
              <a:buChar char="ü"/>
            </a:pPr>
            <a:r>
              <a:rPr lang="ar-SA" sz="2800" dirty="0" smtClean="0">
                <a:solidFill>
                  <a:schemeClr val="tx1"/>
                </a:solidFill>
                <a:cs typeface="AL-Mohanad Black" panose="020B0604020202020204" charset="-78"/>
              </a:rPr>
              <a:t>تصميم </a:t>
            </a:r>
            <a:r>
              <a:rPr lang="ar-SA" sz="2800" dirty="0">
                <a:solidFill>
                  <a:schemeClr val="tx1"/>
                </a:solidFill>
                <a:cs typeface="AL-Mohanad Black" panose="020B0604020202020204" charset="-78"/>
              </a:rPr>
              <a:t>واخراج الكتب لمختلف المقررات الدراسية الخاصة بفئات الصم أو ضعاف السمع، مع دعمها بتقنيات الحاسب الآلي المساعدة والحديثة كتقنية الواقع </a:t>
            </a:r>
            <a:r>
              <a:rPr lang="ar-SA" sz="2800" dirty="0" smtClean="0">
                <a:solidFill>
                  <a:schemeClr val="tx1"/>
                </a:solidFill>
                <a:cs typeface="AL-Mohanad Black" panose="020B0604020202020204" charset="-78"/>
              </a:rPr>
              <a:t>المعزز </a:t>
            </a:r>
            <a:r>
              <a:rPr lang="en-US" sz="2800" dirty="0" smtClean="0">
                <a:solidFill>
                  <a:schemeClr val="tx1"/>
                </a:solidFill>
                <a:cs typeface="AL-Mohanad Black" panose="020B0604020202020204" charset="-78"/>
              </a:rPr>
              <a:t> AR</a:t>
            </a:r>
            <a:r>
              <a:rPr lang="ar-SA" sz="2800" dirty="0" smtClean="0">
                <a:solidFill>
                  <a:schemeClr val="tx1"/>
                </a:solidFill>
                <a:cs typeface="AL-Mohanad Black" panose="020B0604020202020204" charset="-78"/>
              </a:rPr>
              <a:t>.</a:t>
            </a:r>
            <a:endParaRPr lang="en-US" sz="2800" dirty="0">
              <a:solidFill>
                <a:schemeClr val="tx1"/>
              </a:solidFill>
              <a:cs typeface="AL-Mohanad Black" panose="020B0604020202020204" charset="-78"/>
            </a:endParaRPr>
          </a:p>
          <a:p>
            <a:endParaRPr lang="en-US" sz="2400" dirty="0">
              <a:solidFill>
                <a:schemeClr val="tx1"/>
              </a:solidFill>
            </a:endParaRPr>
          </a:p>
        </p:txBody>
      </p:sp>
      <p:sp>
        <p:nvSpPr>
          <p:cNvPr id="12" name="شكل حر 11"/>
          <p:cNvSpPr/>
          <p:nvPr/>
        </p:nvSpPr>
        <p:spPr>
          <a:xfrm>
            <a:off x="1835696" y="1331870"/>
            <a:ext cx="4113033"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800" dirty="0" smtClean="0">
                <a:solidFill>
                  <a:prstClr val="black"/>
                </a:solidFill>
                <a:cs typeface="AL-Mohanad Black" pitchFamily="2" charset="-78"/>
              </a:rPr>
              <a:t>دراسة أ .  فاطمة العقيل</a:t>
            </a:r>
            <a:endParaRPr lang="ar-SA" sz="2800" dirty="0">
              <a:solidFill>
                <a:prstClr val="black"/>
              </a:solidFill>
              <a:cs typeface="AL-Mohanad Black" pitchFamily="2" charset="-78"/>
            </a:endParaRPr>
          </a:p>
        </p:txBody>
      </p:sp>
      <p:sp>
        <p:nvSpPr>
          <p:cNvPr id="15" name="شكل بيضاوي 14"/>
          <p:cNvSpPr/>
          <p:nvPr/>
        </p:nvSpPr>
        <p:spPr>
          <a:xfrm>
            <a:off x="6039613" y="1054194"/>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3353064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12" name="شكل حر 11"/>
          <p:cNvSpPr/>
          <p:nvPr/>
        </p:nvSpPr>
        <p:spPr>
          <a:xfrm>
            <a:off x="2843808" y="1358270"/>
            <a:ext cx="3100632"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800" dirty="0" smtClean="0">
                <a:solidFill>
                  <a:prstClr val="black"/>
                </a:solidFill>
                <a:cs typeface="AL-Mohanad Black" pitchFamily="2" charset="-78"/>
              </a:rPr>
              <a:t>د. هند الخليفة</a:t>
            </a:r>
            <a:endParaRPr lang="ar-SA" sz="2800" dirty="0">
              <a:solidFill>
                <a:prstClr val="black"/>
              </a:solidFill>
              <a:cs typeface="AL-Mohanad Black" pitchFamily="2" charset="-78"/>
            </a:endParaRPr>
          </a:p>
        </p:txBody>
      </p:sp>
      <p:sp>
        <p:nvSpPr>
          <p:cNvPr id="15" name="شكل بيضاوي 14"/>
          <p:cNvSpPr/>
          <p:nvPr/>
        </p:nvSpPr>
        <p:spPr>
          <a:xfrm>
            <a:off x="6039613" y="1054194"/>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6" name="مستطيل مستدير الزوايا 15"/>
          <p:cNvSpPr/>
          <p:nvPr/>
        </p:nvSpPr>
        <p:spPr>
          <a:xfrm>
            <a:off x="899592" y="2216944"/>
            <a:ext cx="7488832" cy="3372296"/>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algn="just"/>
            <a:r>
              <a:rPr lang="ar-SA" sz="2800" dirty="0">
                <a:solidFill>
                  <a:schemeClr val="tx1"/>
                </a:solidFill>
                <a:cs typeface="AL-Mohanad Black" panose="020B0604020202020204" charset="-78"/>
              </a:rPr>
              <a:t>وتذكر </a:t>
            </a:r>
            <a:r>
              <a:rPr lang="ar-SA" sz="2800" dirty="0" smtClean="0">
                <a:solidFill>
                  <a:schemeClr val="tx1"/>
                </a:solidFill>
                <a:cs typeface="AL-Mohanad Black" panose="020B0604020202020204" charset="-78"/>
              </a:rPr>
              <a:t>خليفة </a:t>
            </a:r>
            <a:r>
              <a:rPr lang="ar-SA" sz="2800" dirty="0">
                <a:solidFill>
                  <a:schemeClr val="tx1"/>
                </a:solidFill>
                <a:cs typeface="AL-Mohanad Black" panose="020B0604020202020204" charset="-78"/>
              </a:rPr>
              <a:t>أنه </a:t>
            </a:r>
            <a:r>
              <a:rPr lang="ar-SA" sz="2800" dirty="0" smtClean="0">
                <a:solidFill>
                  <a:schemeClr val="tx1"/>
                </a:solidFill>
                <a:cs typeface="AL-Mohanad Black" panose="020B0604020202020204" charset="-78"/>
              </a:rPr>
              <a:t>نظرااً </a:t>
            </a:r>
            <a:r>
              <a:rPr lang="ar-SA" sz="2800" dirty="0">
                <a:solidFill>
                  <a:schemeClr val="tx1"/>
                </a:solidFill>
                <a:cs typeface="AL-Mohanad Black" panose="020B0604020202020204" charset="-78"/>
              </a:rPr>
              <a:t>لحداثة هذه التقنيات فإن حجم الدراسات المحلية التجريبية والتي تقيس مدى فاعليتها في مجالات التعليم لا تزال بسيطة </a:t>
            </a:r>
            <a:r>
              <a:rPr lang="ar-SA" sz="2800" dirty="0" smtClean="0">
                <a:solidFill>
                  <a:schemeClr val="tx1"/>
                </a:solidFill>
                <a:cs typeface="AL-Mohanad Black" panose="020B0604020202020204" charset="-78"/>
              </a:rPr>
              <a:t>نسبيا ويرى عدد </a:t>
            </a:r>
            <a:r>
              <a:rPr lang="ar-SA" sz="2800" dirty="0">
                <a:solidFill>
                  <a:schemeClr val="tx1"/>
                </a:solidFill>
                <a:cs typeface="AL-Mohanad Black" panose="020B0604020202020204" charset="-78"/>
              </a:rPr>
              <a:t>من الباحثين أن الحاجة قائمة للمزيد من الدراسات التطبيقية التجريبية لبحث جدوى </a:t>
            </a:r>
            <a:r>
              <a:rPr lang="ar-SA" sz="2800" dirty="0" smtClean="0">
                <a:solidFill>
                  <a:schemeClr val="tx1"/>
                </a:solidFill>
                <a:cs typeface="AL-Mohanad Black" panose="020B0604020202020204" charset="-78"/>
              </a:rPr>
              <a:t>استثمارها </a:t>
            </a:r>
            <a:r>
              <a:rPr lang="en-US" sz="2800" dirty="0" smtClean="0">
                <a:solidFill>
                  <a:schemeClr val="tx1"/>
                </a:solidFill>
                <a:cs typeface="AL-Mohanad Black" panose="020B0604020202020204" charset="-78"/>
              </a:rPr>
              <a:t>.</a:t>
            </a:r>
            <a:endParaRPr lang="en-US" sz="2800" dirty="0">
              <a:solidFill>
                <a:schemeClr val="tx1"/>
              </a:solidFill>
              <a:cs typeface="AL-Mohanad Black" panose="020B0604020202020204" charset="-78"/>
            </a:endParaRPr>
          </a:p>
          <a:p>
            <a:endParaRPr lang="en-US" sz="2400" b="1" dirty="0">
              <a:solidFill>
                <a:schemeClr val="tx1"/>
              </a:solidFill>
              <a:cs typeface="Akhbar MT" pitchFamily="2" charset="-78"/>
            </a:endParaRPr>
          </a:p>
        </p:txBody>
      </p:sp>
    </p:spTree>
    <p:extLst>
      <p:ext uri="{BB962C8B-B14F-4D97-AF65-F5344CB8AC3E}">
        <p14:creationId xmlns:p14="http://schemas.microsoft.com/office/powerpoint/2010/main" val="1627057601"/>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12" name="شكل حر 11"/>
          <p:cNvSpPr/>
          <p:nvPr/>
        </p:nvSpPr>
        <p:spPr>
          <a:xfrm>
            <a:off x="2843808" y="1291515"/>
            <a:ext cx="3100632"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800" dirty="0" smtClean="0">
                <a:solidFill>
                  <a:prstClr val="black"/>
                </a:solidFill>
                <a:cs typeface="AL-Mohanad Black" pitchFamily="2" charset="-78"/>
              </a:rPr>
              <a:t>رأي الباحثات</a:t>
            </a:r>
            <a:endParaRPr lang="ar-SA" sz="2800" dirty="0">
              <a:solidFill>
                <a:prstClr val="black"/>
              </a:solidFill>
              <a:cs typeface="AL-Mohanad Black" pitchFamily="2" charset="-78"/>
            </a:endParaRPr>
          </a:p>
        </p:txBody>
      </p:sp>
      <p:sp>
        <p:nvSpPr>
          <p:cNvPr id="15" name="شكل بيضاوي 14"/>
          <p:cNvSpPr/>
          <p:nvPr/>
        </p:nvSpPr>
        <p:spPr>
          <a:xfrm>
            <a:off x="6039613" y="1054194"/>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6" name="مستطيل مستدير الزوايا 15"/>
          <p:cNvSpPr/>
          <p:nvPr/>
        </p:nvSpPr>
        <p:spPr>
          <a:xfrm>
            <a:off x="827584" y="2276872"/>
            <a:ext cx="7560840" cy="3372296"/>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lvl="0" indent="-457200">
              <a:lnSpc>
                <a:spcPct val="150000"/>
              </a:lnSpc>
              <a:spcBef>
                <a:spcPct val="20000"/>
              </a:spcBef>
              <a:buFont typeface="Wingdings" panose="05000000000000000000" pitchFamily="2" charset="2"/>
              <a:buChar char="ü"/>
              <a:defRPr/>
            </a:pPr>
            <a:r>
              <a:rPr lang="ar-SA" sz="2800" b="1" dirty="0" smtClean="0">
                <a:solidFill>
                  <a:schemeClr val="tx1"/>
                </a:solidFill>
                <a:cs typeface="AL-Mohanad Black" charset="-78"/>
              </a:rPr>
              <a:t>يجب على الجهات العليا توفير </a:t>
            </a:r>
            <a:r>
              <a:rPr lang="ar-SA" sz="2800" b="1" dirty="0">
                <a:solidFill>
                  <a:schemeClr val="tx1"/>
                </a:solidFill>
                <a:cs typeface="AL-Mohanad Black" charset="-78"/>
              </a:rPr>
              <a:t>الامكانات اللازمة لتفعيل هذه التقنية مثل الأجهزة اللوحية وأجهزة العرض </a:t>
            </a:r>
            <a:r>
              <a:rPr lang="ar-SA" sz="2800" b="1" dirty="0" smtClean="0">
                <a:solidFill>
                  <a:schemeClr val="tx1"/>
                </a:solidFill>
                <a:cs typeface="AL-Mohanad Black" charset="-78"/>
              </a:rPr>
              <a:t>وغيرها .</a:t>
            </a:r>
            <a:endParaRPr lang="en-US" sz="2800" dirty="0">
              <a:solidFill>
                <a:schemeClr val="tx1"/>
              </a:solidFill>
              <a:cs typeface="AL-Mohanad Black" charset="-78"/>
            </a:endParaRPr>
          </a:p>
          <a:p>
            <a:endParaRPr lang="en-US" sz="2400" b="1" dirty="0">
              <a:solidFill>
                <a:schemeClr val="tx1"/>
              </a:solidFill>
              <a:cs typeface="Akhbar MT" pitchFamily="2" charset="-78"/>
            </a:endParaRPr>
          </a:p>
        </p:txBody>
      </p:sp>
    </p:spTree>
    <p:extLst>
      <p:ext uri="{BB962C8B-B14F-4D97-AF65-F5344CB8AC3E}">
        <p14:creationId xmlns:p14="http://schemas.microsoft.com/office/powerpoint/2010/main" val="283794581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75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11" name="مستطيل مستدير الزوايا 10"/>
          <p:cNvSpPr/>
          <p:nvPr/>
        </p:nvSpPr>
        <p:spPr>
          <a:xfrm>
            <a:off x="755576" y="2153972"/>
            <a:ext cx="7632848" cy="4371371"/>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lvl="0" indent="-457200" algn="just">
              <a:buFont typeface="Wingdings" panose="05000000000000000000" pitchFamily="2" charset="2"/>
              <a:buChar char="ü"/>
            </a:pPr>
            <a:r>
              <a:rPr lang="ar-SA" sz="2800" dirty="0">
                <a:solidFill>
                  <a:schemeClr val="tx1"/>
                </a:solidFill>
                <a:cs typeface="AL-Mohanad Black" panose="020B0604020202020204" charset="-78"/>
              </a:rPr>
              <a:t>تذكر </a:t>
            </a:r>
            <a:r>
              <a:rPr lang="ar-SA" sz="2800" dirty="0" smtClean="0">
                <a:solidFill>
                  <a:schemeClr val="tx1"/>
                </a:solidFill>
                <a:cs typeface="AL-Mohanad Black" panose="020B0604020202020204" charset="-78"/>
              </a:rPr>
              <a:t>خليفة </a:t>
            </a:r>
            <a:r>
              <a:rPr lang="ar-SA" sz="2800" dirty="0">
                <a:solidFill>
                  <a:schemeClr val="tx1"/>
                </a:solidFill>
                <a:cs typeface="AL-Mohanad Black" panose="020B0604020202020204" charset="-78"/>
              </a:rPr>
              <a:t>انه يمكن استثمار التقنية الملبوسه في التعليم والمدعومة بتقنية الواقع المعزز في إمكانية تسجيل الفيديو الشخصي والذي يعرض الفيديو من منظور </a:t>
            </a:r>
            <a:r>
              <a:rPr lang="ar-SA" sz="2800" dirty="0" smtClean="0">
                <a:solidFill>
                  <a:schemeClr val="tx1"/>
                </a:solidFill>
                <a:cs typeface="AL-Mohanad Black" panose="020B0604020202020204" charset="-78"/>
              </a:rPr>
              <a:t>المصور .</a:t>
            </a:r>
          </a:p>
          <a:p>
            <a:pPr marL="457200" lvl="0" indent="-457200" algn="just">
              <a:buFont typeface="Wingdings" panose="05000000000000000000" pitchFamily="2" charset="2"/>
              <a:buChar char="ü"/>
            </a:pPr>
            <a:endParaRPr lang="ar-SA" sz="2800" dirty="0">
              <a:solidFill>
                <a:schemeClr val="tx1"/>
              </a:solidFill>
              <a:cs typeface="AL-Mohanad Black" panose="020B0604020202020204" charset="-78"/>
            </a:endParaRPr>
          </a:p>
          <a:p>
            <a:pPr marL="457200" lvl="0" indent="-457200" algn="just">
              <a:buFont typeface="Wingdings" panose="05000000000000000000" pitchFamily="2" charset="2"/>
              <a:buChar char="ü"/>
            </a:pPr>
            <a:r>
              <a:rPr lang="ar-SA" sz="2800" dirty="0">
                <a:solidFill>
                  <a:schemeClr val="tx1"/>
                </a:solidFill>
                <a:cs typeface="AL-Mohanad Black" panose="020B0604020202020204" charset="-78"/>
              </a:rPr>
              <a:t>الاستفادة من التطبيقات اللغوية المتوفرة على نظارة جوجل هو المترجم </a:t>
            </a:r>
            <a:r>
              <a:rPr lang="ar-SA" sz="2800" dirty="0" smtClean="0">
                <a:solidFill>
                  <a:schemeClr val="tx1"/>
                </a:solidFill>
                <a:cs typeface="AL-Mohanad Black" panose="020B0604020202020204" charset="-78"/>
              </a:rPr>
              <a:t>الفوري .</a:t>
            </a:r>
          </a:p>
          <a:p>
            <a:pPr marL="457200" lvl="0" indent="-457200" algn="just">
              <a:buFont typeface="Wingdings" panose="05000000000000000000" pitchFamily="2" charset="2"/>
              <a:buChar char="ü"/>
            </a:pPr>
            <a:endParaRPr lang="ar-SA" sz="2800" dirty="0">
              <a:solidFill>
                <a:schemeClr val="tx1"/>
              </a:solidFill>
              <a:cs typeface="AL-Mohanad Black" panose="020B0604020202020204" charset="-78"/>
            </a:endParaRPr>
          </a:p>
          <a:p>
            <a:pPr marL="457200" lvl="0" indent="-457200" algn="just">
              <a:buFont typeface="Wingdings" panose="05000000000000000000" pitchFamily="2" charset="2"/>
              <a:buChar char="ü"/>
            </a:pPr>
            <a:r>
              <a:rPr lang="ar-SA" sz="2800" dirty="0" smtClean="0">
                <a:solidFill>
                  <a:schemeClr val="tx1"/>
                </a:solidFill>
                <a:cs typeface="AL-Mohanad Black" panose="020B0604020202020204" charset="-78"/>
              </a:rPr>
              <a:t>الإستفادة من تطبيق </a:t>
            </a:r>
            <a:r>
              <a:rPr lang="ar-SA" sz="2800" dirty="0">
                <a:solidFill>
                  <a:schemeClr val="tx1"/>
                </a:solidFill>
                <a:cs typeface="AL-Mohanad Black" panose="020B0604020202020204" charset="-78"/>
              </a:rPr>
              <a:t>التعرف على الوجه والتي تساعد الأستاذ </a:t>
            </a:r>
            <a:r>
              <a:rPr lang="ar-SA" sz="2800" dirty="0" smtClean="0">
                <a:solidFill>
                  <a:schemeClr val="tx1"/>
                </a:solidFill>
                <a:cs typeface="AL-Mohanad Black" panose="020B0604020202020204" charset="-78"/>
              </a:rPr>
              <a:t>.</a:t>
            </a:r>
            <a:endParaRPr lang="ar-SA" sz="2800" dirty="0">
              <a:solidFill>
                <a:schemeClr val="tx1"/>
              </a:solidFill>
              <a:cs typeface="AL-Mohanad Black" panose="020B0604020202020204" charset="-78"/>
            </a:endParaRPr>
          </a:p>
          <a:p>
            <a:pPr marL="342900" indent="-342900">
              <a:buFont typeface="Wingdings" panose="05000000000000000000" pitchFamily="2" charset="2"/>
              <a:buChar char="ü"/>
            </a:pPr>
            <a:endParaRPr lang="en-US" sz="2000" dirty="0">
              <a:solidFill>
                <a:schemeClr val="tx1"/>
              </a:solidFill>
            </a:endParaRPr>
          </a:p>
        </p:txBody>
      </p:sp>
      <p:sp>
        <p:nvSpPr>
          <p:cNvPr id="12" name="شكل حر 11"/>
          <p:cNvSpPr/>
          <p:nvPr/>
        </p:nvSpPr>
        <p:spPr>
          <a:xfrm>
            <a:off x="2904882" y="1321604"/>
            <a:ext cx="3100632"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800" dirty="0" smtClean="0">
                <a:solidFill>
                  <a:prstClr val="black"/>
                </a:solidFill>
                <a:cs typeface="AL-Mohanad Black" pitchFamily="2" charset="-78"/>
              </a:rPr>
              <a:t>د. هند الخليفة</a:t>
            </a:r>
            <a:endParaRPr lang="ar-SA" sz="2800" dirty="0">
              <a:solidFill>
                <a:prstClr val="black"/>
              </a:solidFill>
              <a:cs typeface="AL-Mohanad Black" pitchFamily="2" charset="-78"/>
            </a:endParaRPr>
          </a:p>
        </p:txBody>
      </p:sp>
      <p:sp>
        <p:nvSpPr>
          <p:cNvPr id="15" name="شكل بيضاوي 14"/>
          <p:cNvSpPr/>
          <p:nvPr/>
        </p:nvSpPr>
        <p:spPr>
          <a:xfrm>
            <a:off x="6039613" y="1054194"/>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189862053"/>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11" name="مستطيل مستدير الزوايا 10"/>
          <p:cNvSpPr/>
          <p:nvPr/>
        </p:nvSpPr>
        <p:spPr>
          <a:xfrm>
            <a:off x="827584" y="2288952"/>
            <a:ext cx="7560840" cy="3372296"/>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lvl="0" indent="-457200" algn="just">
              <a:buFont typeface="Wingdings" panose="05000000000000000000" pitchFamily="2" charset="2"/>
              <a:buChar char="ü"/>
            </a:pPr>
            <a:r>
              <a:rPr lang="ar-SA" sz="2800" dirty="0" smtClean="0">
                <a:solidFill>
                  <a:schemeClr val="tx1"/>
                </a:solidFill>
                <a:cs typeface="AL-Mohanad Black" panose="020B0604020202020204" charset="-78"/>
              </a:rPr>
              <a:t>(الكتاب </a:t>
            </a:r>
            <a:r>
              <a:rPr lang="ar-SA" sz="2800" dirty="0">
                <a:solidFill>
                  <a:schemeClr val="tx1"/>
                </a:solidFill>
                <a:cs typeface="AL-Mohanad Black" panose="020B0604020202020204" charset="-78"/>
              </a:rPr>
              <a:t>التفاعلي) وهو عباره عن تحويل الكتاب الدراسي من كتاب جامد الى اخر مفعم بالحيوية مدعم بمقاطع فيديو و صوت و صور ثلاثية </a:t>
            </a:r>
            <a:r>
              <a:rPr lang="ar-SA" sz="2800" dirty="0" smtClean="0">
                <a:solidFill>
                  <a:schemeClr val="tx1"/>
                </a:solidFill>
                <a:cs typeface="AL-Mohanad Black" panose="020B0604020202020204" charset="-78"/>
              </a:rPr>
              <a:t>الأبعاد .</a:t>
            </a:r>
            <a:endParaRPr lang="en-US" sz="2000" dirty="0">
              <a:solidFill>
                <a:schemeClr val="tx1"/>
              </a:solidFill>
              <a:cs typeface="AL-Mohanad Black" panose="020B0604020202020204" charset="-78"/>
            </a:endParaRPr>
          </a:p>
        </p:txBody>
      </p:sp>
      <p:sp>
        <p:nvSpPr>
          <p:cNvPr id="12" name="شكل حر 11"/>
          <p:cNvSpPr/>
          <p:nvPr/>
        </p:nvSpPr>
        <p:spPr>
          <a:xfrm>
            <a:off x="2627784" y="1353090"/>
            <a:ext cx="3320945"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800" dirty="0" smtClean="0">
                <a:solidFill>
                  <a:prstClr val="black"/>
                </a:solidFill>
                <a:cs typeface="AL-Mohanad Black" pitchFamily="2" charset="-78"/>
              </a:rPr>
              <a:t>أ. مها الحسيني</a:t>
            </a:r>
            <a:endParaRPr lang="ar-SA" sz="2800" dirty="0">
              <a:solidFill>
                <a:prstClr val="black"/>
              </a:solidFill>
              <a:cs typeface="AL-Mohanad Black" pitchFamily="2" charset="-78"/>
            </a:endParaRPr>
          </a:p>
        </p:txBody>
      </p:sp>
      <p:sp>
        <p:nvSpPr>
          <p:cNvPr id="15" name="شكل بيضاوي 14"/>
          <p:cNvSpPr/>
          <p:nvPr/>
        </p:nvSpPr>
        <p:spPr>
          <a:xfrm>
            <a:off x="6039613" y="1054194"/>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67299077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7"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11" name="مستطيل مستدير الزوايا 10"/>
          <p:cNvSpPr/>
          <p:nvPr/>
        </p:nvSpPr>
        <p:spPr>
          <a:xfrm>
            <a:off x="899592" y="2342720"/>
            <a:ext cx="7488832" cy="3372296"/>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lvl="0" indent="-457200" algn="just">
              <a:buFont typeface="Wingdings" panose="05000000000000000000" pitchFamily="2" charset="2"/>
              <a:buChar char="ü"/>
            </a:pPr>
            <a:r>
              <a:rPr lang="ar-SA" sz="2800" dirty="0">
                <a:solidFill>
                  <a:schemeClr val="tx1"/>
                </a:solidFill>
                <a:cs typeface="AL-Mohanad Black" panose="020B0604020202020204" charset="-78"/>
              </a:rPr>
              <a:t>كالبث الحي باستهداف مواقع محددة كالمعالم التاريخية والآثار بالسعودية </a:t>
            </a:r>
            <a:r>
              <a:rPr lang="ar-SA" sz="2800" dirty="0" smtClean="0">
                <a:solidFill>
                  <a:schemeClr val="tx1"/>
                </a:solidFill>
                <a:cs typeface="AL-Mohanad Black" panose="020B0604020202020204" charset="-78"/>
              </a:rPr>
              <a:t>.</a:t>
            </a:r>
          </a:p>
          <a:p>
            <a:pPr marL="457200" indent="-457200" algn="just">
              <a:buFont typeface="Wingdings" panose="05000000000000000000" pitchFamily="2" charset="2"/>
              <a:buChar char="ü"/>
            </a:pPr>
            <a:r>
              <a:rPr lang="ar-SA" sz="2800" dirty="0">
                <a:solidFill>
                  <a:schemeClr val="tx1"/>
                </a:solidFill>
                <a:cs typeface="AL-Mohanad Black" panose="020B0604020202020204" charset="-78"/>
              </a:rPr>
              <a:t>تجسيد الشخصيات التاريخية للتحدث عن تجربتهم وما قدموه، مما يساهم في إذكاء روح الإبداع والابتكار، ويقدم محتوى تعليميا تقنيا مناسبا لكل المستويات والأعمار.. </a:t>
            </a:r>
            <a:endParaRPr lang="en-US" sz="2800" dirty="0">
              <a:solidFill>
                <a:schemeClr val="tx1"/>
              </a:solidFill>
              <a:cs typeface="AL-Mohanad Black" panose="020B0604020202020204" charset="-78"/>
            </a:endParaRPr>
          </a:p>
          <a:p>
            <a:pPr marL="457200" lvl="0" indent="-457200">
              <a:buFont typeface="Wingdings" panose="05000000000000000000" pitchFamily="2" charset="2"/>
              <a:buChar char="§"/>
            </a:pPr>
            <a:endParaRPr lang="en-US" sz="2000" dirty="0">
              <a:solidFill>
                <a:schemeClr val="tx1"/>
              </a:solidFill>
            </a:endParaRPr>
          </a:p>
        </p:txBody>
      </p:sp>
      <p:sp>
        <p:nvSpPr>
          <p:cNvPr id="12" name="شكل حر 11"/>
          <p:cNvSpPr/>
          <p:nvPr/>
        </p:nvSpPr>
        <p:spPr>
          <a:xfrm>
            <a:off x="2627784" y="1317645"/>
            <a:ext cx="3320945"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defTabSz="1422400">
              <a:lnSpc>
                <a:spcPct val="90000"/>
              </a:lnSpc>
              <a:spcBef>
                <a:spcPct val="0"/>
              </a:spcBef>
              <a:spcAft>
                <a:spcPct val="35000"/>
              </a:spcAft>
            </a:pPr>
            <a:r>
              <a:rPr lang="ar-SA" sz="2800" dirty="0" smtClean="0">
                <a:solidFill>
                  <a:prstClr val="black"/>
                </a:solidFill>
                <a:cs typeface="AL-Mohanad Black" pitchFamily="2" charset="-78"/>
              </a:rPr>
              <a:t>أ. وفاء الوذيناني</a:t>
            </a:r>
            <a:endParaRPr lang="ar-SA" sz="2800" dirty="0">
              <a:solidFill>
                <a:prstClr val="black"/>
              </a:solidFill>
              <a:cs typeface="AL-Mohanad Black" pitchFamily="2" charset="-78"/>
            </a:endParaRPr>
          </a:p>
        </p:txBody>
      </p:sp>
      <p:sp>
        <p:nvSpPr>
          <p:cNvPr id="15" name="شكل بيضاوي 14"/>
          <p:cNvSpPr/>
          <p:nvPr/>
        </p:nvSpPr>
        <p:spPr>
          <a:xfrm>
            <a:off x="6039613" y="1054194"/>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178418433"/>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11"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12" name="مستطيل مستدير الزوايا 11"/>
          <p:cNvSpPr/>
          <p:nvPr/>
        </p:nvSpPr>
        <p:spPr>
          <a:xfrm>
            <a:off x="1187624" y="2242230"/>
            <a:ext cx="6290172" cy="3707049"/>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indent="-457200">
              <a:buFont typeface="Arial" panose="020B0604020202020204" pitchFamily="34" charset="0"/>
              <a:buChar char="•"/>
            </a:pPr>
            <a:r>
              <a:rPr lang="ar-SA" sz="2800" dirty="0" smtClean="0">
                <a:solidFill>
                  <a:schemeClr val="tx1"/>
                </a:solidFill>
                <a:cs typeface="AL-Mohanad Black" panose="020B0604020202020204" charset="-78"/>
              </a:rPr>
              <a:t>أدلة </a:t>
            </a:r>
            <a:r>
              <a:rPr lang="ar-SA" sz="2800" dirty="0" err="1" smtClean="0">
                <a:solidFill>
                  <a:schemeClr val="tx1"/>
                </a:solidFill>
                <a:cs typeface="AL-Mohanad Black" panose="020B0604020202020204" charset="-78"/>
              </a:rPr>
              <a:t>ارشادية</a:t>
            </a:r>
            <a:r>
              <a:rPr lang="ar-SA" sz="2800" dirty="0" smtClean="0">
                <a:solidFill>
                  <a:schemeClr val="tx1"/>
                </a:solidFill>
                <a:cs typeface="AL-Mohanad Black" panose="020B0604020202020204" charset="-78"/>
              </a:rPr>
              <a:t>  </a:t>
            </a:r>
            <a:r>
              <a:rPr lang="en-US" sz="2800" dirty="0" smtClean="0">
                <a:solidFill>
                  <a:schemeClr val="tx1"/>
                </a:solidFill>
                <a:cs typeface="AL-Mohanad Black" panose="020B0604020202020204" charset="-78"/>
              </a:rPr>
              <a:t>Guides</a:t>
            </a:r>
          </a:p>
          <a:p>
            <a:pPr marL="457200" indent="-457200">
              <a:buFont typeface="Arial" panose="020B0604020202020204" pitchFamily="34" charset="0"/>
              <a:buChar char="•"/>
            </a:pPr>
            <a:r>
              <a:rPr lang="ar-SA" sz="2800" dirty="0" smtClean="0">
                <a:solidFill>
                  <a:schemeClr val="tx1"/>
                </a:solidFill>
                <a:cs typeface="AL-Mohanad Black" panose="020B0604020202020204" charset="-78"/>
              </a:rPr>
              <a:t>خرائط تفاعلية  </a:t>
            </a:r>
            <a:r>
              <a:rPr lang="en-US" sz="2800" dirty="0" smtClean="0">
                <a:solidFill>
                  <a:schemeClr val="tx1"/>
                </a:solidFill>
                <a:cs typeface="AL-Mohanad Black" panose="020B0604020202020204" charset="-78"/>
              </a:rPr>
              <a:t>Interactive Maps</a:t>
            </a:r>
          </a:p>
          <a:p>
            <a:pPr marL="457200" indent="-457200">
              <a:buFont typeface="Arial" panose="020B0604020202020204" pitchFamily="34" charset="0"/>
              <a:buChar char="•"/>
            </a:pPr>
            <a:r>
              <a:rPr lang="ar-SA" sz="2800" dirty="0">
                <a:solidFill>
                  <a:schemeClr val="tx1"/>
                </a:solidFill>
                <a:cs typeface="AL-Mohanad Black" panose="020B0604020202020204" charset="-78"/>
              </a:rPr>
              <a:t> بوستر معلومات  </a:t>
            </a:r>
            <a:r>
              <a:rPr lang="en-US" sz="2800" dirty="0">
                <a:solidFill>
                  <a:schemeClr val="tx1"/>
                </a:solidFill>
                <a:cs typeface="AL-Mohanad Black" panose="020B0604020202020204" charset="-78"/>
              </a:rPr>
              <a:t>Informational </a:t>
            </a:r>
            <a:r>
              <a:rPr lang="en-US" sz="2800" dirty="0" smtClean="0">
                <a:solidFill>
                  <a:schemeClr val="tx1"/>
                </a:solidFill>
                <a:cs typeface="AL-Mohanad Black" panose="020B0604020202020204" charset="-78"/>
              </a:rPr>
              <a:t>Poster</a:t>
            </a:r>
          </a:p>
          <a:p>
            <a:pPr marL="457200" indent="-457200">
              <a:buFont typeface="Arial" panose="020B0604020202020204" pitchFamily="34" charset="0"/>
              <a:buChar char="•"/>
            </a:pPr>
            <a:r>
              <a:rPr lang="ar-SA" sz="2800" dirty="0" smtClean="0">
                <a:solidFill>
                  <a:schemeClr val="tx1"/>
                </a:solidFill>
                <a:cs typeface="AL-Mohanad Black" panose="020B0604020202020204" charset="-78"/>
              </a:rPr>
              <a:t>بوستر </a:t>
            </a:r>
            <a:r>
              <a:rPr lang="ar-SA" sz="2800" dirty="0">
                <a:solidFill>
                  <a:schemeClr val="tx1"/>
                </a:solidFill>
                <a:cs typeface="AL-Mohanad Black" panose="020B0604020202020204" charset="-78"/>
              </a:rPr>
              <a:t>سلامة  </a:t>
            </a:r>
            <a:r>
              <a:rPr lang="en-US" sz="2800" dirty="0">
                <a:solidFill>
                  <a:schemeClr val="tx1"/>
                </a:solidFill>
                <a:cs typeface="AL-Mohanad Black" panose="020B0604020202020204" charset="-78"/>
              </a:rPr>
              <a:t>Safety </a:t>
            </a:r>
            <a:r>
              <a:rPr lang="en-US" sz="2800" dirty="0" smtClean="0">
                <a:solidFill>
                  <a:schemeClr val="tx1"/>
                </a:solidFill>
                <a:cs typeface="AL-Mohanad Black" panose="020B0604020202020204" charset="-78"/>
              </a:rPr>
              <a:t>Poster</a:t>
            </a:r>
          </a:p>
          <a:p>
            <a:pPr marL="457200" indent="-457200">
              <a:buFont typeface="Arial" panose="020B0604020202020204" pitchFamily="34" charset="0"/>
              <a:buChar char="•"/>
            </a:pPr>
            <a:r>
              <a:rPr lang="ar-SA" sz="2800" dirty="0" smtClean="0">
                <a:solidFill>
                  <a:schemeClr val="tx1"/>
                </a:solidFill>
                <a:cs typeface="AL-Mohanad Black" panose="020B0604020202020204" charset="-78"/>
              </a:rPr>
              <a:t>حملات </a:t>
            </a:r>
            <a:r>
              <a:rPr lang="ar-SA" sz="2800" dirty="0">
                <a:solidFill>
                  <a:schemeClr val="tx1"/>
                </a:solidFill>
                <a:cs typeface="AL-Mohanad Black" panose="020B0604020202020204" charset="-78"/>
              </a:rPr>
              <a:t>توعية  </a:t>
            </a:r>
            <a:r>
              <a:rPr lang="en-US" sz="2800" dirty="0">
                <a:solidFill>
                  <a:schemeClr val="tx1"/>
                </a:solidFill>
                <a:cs typeface="AL-Mohanad Black" panose="020B0604020202020204" charset="-78"/>
              </a:rPr>
              <a:t>Awareness </a:t>
            </a:r>
            <a:r>
              <a:rPr lang="en-US" sz="2800" dirty="0" smtClean="0">
                <a:solidFill>
                  <a:schemeClr val="tx1"/>
                </a:solidFill>
                <a:cs typeface="AL-Mohanad Black" panose="020B0604020202020204" charset="-78"/>
              </a:rPr>
              <a:t>Campaigns</a:t>
            </a:r>
          </a:p>
          <a:p>
            <a:pPr marL="457200" indent="-457200">
              <a:buFont typeface="Arial" panose="020B0604020202020204" pitchFamily="34" charset="0"/>
              <a:buChar char="•"/>
            </a:pPr>
            <a:r>
              <a:rPr lang="ar-SA" sz="2800" dirty="0" smtClean="0">
                <a:solidFill>
                  <a:schemeClr val="tx1"/>
                </a:solidFill>
                <a:cs typeface="AL-Mohanad Black" panose="020B0604020202020204" charset="-78"/>
              </a:rPr>
              <a:t> حملات الدعم  </a:t>
            </a:r>
            <a:r>
              <a:rPr lang="en-US" sz="2800" dirty="0" smtClean="0">
                <a:solidFill>
                  <a:schemeClr val="tx1"/>
                </a:solidFill>
                <a:cs typeface="AL-Mohanad Black" panose="020B0604020202020204" charset="-78"/>
              </a:rPr>
              <a:t>Support Campaigns</a:t>
            </a:r>
          </a:p>
          <a:p>
            <a:pPr marL="457200" indent="-457200">
              <a:buFont typeface="Arial" panose="020B0604020202020204" pitchFamily="34" charset="0"/>
              <a:buChar char="•"/>
            </a:pPr>
            <a:r>
              <a:rPr lang="ar-SA" sz="2800" dirty="0" smtClean="0">
                <a:solidFill>
                  <a:schemeClr val="tx1"/>
                </a:solidFill>
                <a:cs typeface="AL-Mohanad Black" panose="020B0604020202020204" charset="-78"/>
              </a:rPr>
              <a:t> الإرشاد الأكاديمي </a:t>
            </a:r>
            <a:r>
              <a:rPr lang="ar-SA" sz="2800" b="1" dirty="0" smtClean="0">
                <a:solidFill>
                  <a:schemeClr val="tx1"/>
                </a:solidFill>
                <a:cs typeface="AL-Mohanad Black" panose="020B0604020202020204" charset="-78"/>
              </a:rPr>
              <a:t> </a:t>
            </a:r>
            <a:r>
              <a:rPr lang="en-US" sz="2800" dirty="0" smtClean="0">
                <a:solidFill>
                  <a:schemeClr val="tx1"/>
                </a:solidFill>
                <a:cs typeface="Akhbar MT" pitchFamily="2" charset="-78"/>
              </a:rPr>
              <a:t>Academic Supervision</a:t>
            </a:r>
            <a:endParaRPr lang="en-US" sz="2000" dirty="0">
              <a:solidFill>
                <a:schemeClr val="tx1"/>
              </a:solidFill>
              <a:cs typeface="Akhbar MT" pitchFamily="2" charset="-78"/>
            </a:endParaRPr>
          </a:p>
        </p:txBody>
      </p:sp>
      <p:sp>
        <p:nvSpPr>
          <p:cNvPr id="15" name="شكل حر 14"/>
          <p:cNvSpPr/>
          <p:nvPr/>
        </p:nvSpPr>
        <p:spPr>
          <a:xfrm>
            <a:off x="42127" y="1314094"/>
            <a:ext cx="6834129"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a:r>
              <a:rPr lang="ar-SA" sz="2400" b="1" dirty="0">
                <a:cs typeface="AL-Mohanad Black" panose="020B0604020202020204" charset="-78"/>
              </a:rPr>
              <a:t>التوجهات </a:t>
            </a:r>
            <a:r>
              <a:rPr lang="ar-SA" sz="2400" b="1" dirty="0" smtClean="0">
                <a:cs typeface="AL-Mohanad Black" panose="020B0604020202020204" charset="-78"/>
              </a:rPr>
              <a:t>المستقبلية لعمادة جامعة الملك عبدالعزيز :</a:t>
            </a:r>
            <a:endParaRPr lang="en-US" sz="2400" b="1" dirty="0">
              <a:cs typeface="AL-Mohanad Black" panose="020B0604020202020204" charset="-78"/>
            </a:endParaRPr>
          </a:p>
        </p:txBody>
      </p:sp>
      <p:sp>
        <p:nvSpPr>
          <p:cNvPr id="17" name="شكل بيضاوي 16"/>
          <p:cNvSpPr/>
          <p:nvPr/>
        </p:nvSpPr>
        <p:spPr>
          <a:xfrm>
            <a:off x="6987734" y="1076773"/>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8" name="انفجار 2 17"/>
          <p:cNvSpPr/>
          <p:nvPr/>
        </p:nvSpPr>
        <p:spPr>
          <a:xfrm rot="160516">
            <a:off x="955958" y="1747419"/>
            <a:ext cx="2043251" cy="1969361"/>
          </a:xfrm>
          <a:prstGeom prst="irregularSeal2">
            <a:avLst/>
          </a:prstGeom>
          <a:pattFill prst="pct30">
            <a:fgClr>
              <a:srgbClr val="92D050"/>
            </a:fgClr>
            <a:bgClr>
              <a:schemeClr val="bg1"/>
            </a:bgClr>
          </a:pattFill>
          <a:scene3d>
            <a:camera prst="isometricOffAxis1Right"/>
            <a:lightRig rig="threePt" dir="t"/>
          </a:scene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smtClean="0"/>
              <a:t>الطالب</a:t>
            </a:r>
            <a:endParaRPr lang="ar-SA" sz="2400" dirty="0"/>
          </a:p>
        </p:txBody>
      </p:sp>
    </p:spTree>
    <p:extLst>
      <p:ext uri="{BB962C8B-B14F-4D97-AF65-F5344CB8AC3E}">
        <p14:creationId xmlns:p14="http://schemas.microsoft.com/office/powerpoint/2010/main" val="50922203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75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a:spLocks noGrp="1"/>
          </p:cNvSpPr>
          <p:nvPr>
            <p:ph idx="4294967295"/>
          </p:nvPr>
        </p:nvSpPr>
        <p:spPr>
          <a:xfrm>
            <a:off x="0" y="5516563"/>
            <a:ext cx="3455988" cy="576262"/>
          </a:xfrm>
        </p:spPr>
        <p:txBody>
          <a:bodyPr>
            <a:normAutofit/>
          </a:bodyPr>
          <a:lstStyle/>
          <a:p>
            <a:pPr lvl="0" algn="justLow"/>
            <a:endParaRPr lang="ar-SA" sz="2400" dirty="0">
              <a:solidFill>
                <a:srgbClr val="1F497D"/>
              </a:solidFill>
              <a:cs typeface="AL-Mohanad Black" pitchFamily="2" charset="-78"/>
            </a:endParaRPr>
          </a:p>
          <a:p>
            <a:pPr marL="0" lvl="0" indent="0" algn="justLow">
              <a:buNone/>
            </a:pPr>
            <a:endParaRPr lang="ar-SA" sz="2400" dirty="0">
              <a:solidFill>
                <a:prstClr val="black"/>
              </a:solidFill>
              <a:cs typeface="AL-Mohanad Black" pitchFamily="2" charset="-78"/>
            </a:endParaRPr>
          </a:p>
        </p:txBody>
      </p:sp>
      <p:pic>
        <p:nvPicPr>
          <p:cNvPr id="11"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12" name="مستطيل مستدير الزوايا 11"/>
          <p:cNvSpPr/>
          <p:nvPr/>
        </p:nvSpPr>
        <p:spPr>
          <a:xfrm>
            <a:off x="1187624" y="2242230"/>
            <a:ext cx="7560840" cy="3707049"/>
          </a:xfrm>
          <a:prstGeom prst="roundRect">
            <a:avLst>
              <a:gd name="adj" fmla="val 5524"/>
            </a:avLst>
          </a:prstGeom>
          <a:ln/>
        </p:spPr>
        <p:style>
          <a:lnRef idx="1">
            <a:schemeClr val="accent2"/>
          </a:lnRef>
          <a:fillRef idx="2">
            <a:schemeClr val="accent2"/>
          </a:fillRef>
          <a:effectRef idx="1">
            <a:schemeClr val="accent2"/>
          </a:effectRef>
          <a:fontRef idx="minor">
            <a:schemeClr val="dk1"/>
          </a:fontRef>
        </p:style>
        <p:txBody>
          <a:bodyPr rtlCol="1" anchor="ctr"/>
          <a:lstStyle/>
          <a:p>
            <a:pPr marL="457200" indent="-457200">
              <a:buFont typeface="Arial" panose="020B0604020202020204" pitchFamily="34" charset="0"/>
              <a:buChar char="•"/>
            </a:pPr>
            <a:r>
              <a:rPr lang="ar-SA" sz="2800" dirty="0">
                <a:solidFill>
                  <a:schemeClr val="tx1"/>
                </a:solidFill>
                <a:cs typeface="AL-Mohanad Black" panose="020B0604020202020204" charset="-78"/>
              </a:rPr>
              <a:t>مشاريع الطلاب </a:t>
            </a:r>
          </a:p>
          <a:p>
            <a:r>
              <a:rPr lang="ar-SA" sz="2800" dirty="0">
                <a:solidFill>
                  <a:schemeClr val="tx1"/>
                </a:solidFill>
                <a:cs typeface="AL-Mohanad Black" panose="020B0604020202020204" charset="-78"/>
              </a:rPr>
              <a:t>(حتى تلك التي تعرض في معارض التعليم العالي سنويا).</a:t>
            </a:r>
            <a:endParaRPr lang="en-US" sz="2800" dirty="0">
              <a:solidFill>
                <a:schemeClr val="tx1"/>
              </a:solidFill>
              <a:cs typeface="AL-Mohanad Black" panose="020B0604020202020204" charset="-78"/>
            </a:endParaRPr>
          </a:p>
          <a:p>
            <a:pPr marL="457200" indent="-457200">
              <a:buFont typeface="Arial" panose="020B0604020202020204" pitchFamily="34" charset="0"/>
              <a:buChar char="•"/>
            </a:pPr>
            <a:r>
              <a:rPr lang="ar-SA" sz="2800" dirty="0">
                <a:solidFill>
                  <a:schemeClr val="tx1"/>
                </a:solidFill>
                <a:cs typeface="AL-Mohanad Black" panose="020B0604020202020204" charset="-78"/>
              </a:rPr>
              <a:t>بوسترات بحثية بالواقع المعزز.</a:t>
            </a:r>
            <a:endParaRPr lang="en-US" sz="2800" dirty="0">
              <a:solidFill>
                <a:schemeClr val="tx1"/>
              </a:solidFill>
              <a:cs typeface="AL-Mohanad Black" panose="020B0604020202020204" charset="-78"/>
            </a:endParaRPr>
          </a:p>
          <a:p>
            <a:pPr marL="457200" indent="-457200">
              <a:buFont typeface="Arial" panose="020B0604020202020204" pitchFamily="34" charset="0"/>
              <a:buChar char="•"/>
            </a:pPr>
            <a:r>
              <a:rPr lang="ar-SA" sz="2800" dirty="0">
                <a:solidFill>
                  <a:schemeClr val="tx1"/>
                </a:solidFill>
                <a:cs typeface="AL-Mohanad Black" panose="020B0604020202020204" charset="-78"/>
              </a:rPr>
              <a:t>مخرجات البحث العلمي للباحثين في الجامعة معروضة </a:t>
            </a:r>
          </a:p>
          <a:p>
            <a:r>
              <a:rPr lang="ar-SA" sz="2800" dirty="0">
                <a:solidFill>
                  <a:schemeClr val="tx1"/>
                </a:solidFill>
                <a:cs typeface="AL-Mohanad Black" panose="020B0604020202020204" charset="-78"/>
              </a:rPr>
              <a:t>بشكل مستمر من خلال بوسترات معززة بالواقع.</a:t>
            </a:r>
            <a:endParaRPr lang="en-US" sz="2800" dirty="0">
              <a:solidFill>
                <a:schemeClr val="tx1"/>
              </a:solidFill>
              <a:cs typeface="AL-Mohanad Black" panose="020B0604020202020204" charset="-78"/>
            </a:endParaRPr>
          </a:p>
          <a:p>
            <a:pPr marL="457200" indent="-457200">
              <a:buFont typeface="Arial" panose="020B0604020202020204" pitchFamily="34" charset="0"/>
              <a:buChar char="•"/>
            </a:pPr>
            <a:r>
              <a:rPr lang="ar-SA" sz="2800" dirty="0">
                <a:solidFill>
                  <a:schemeClr val="tx1"/>
                </a:solidFill>
                <a:cs typeface="AL-Mohanad Black" panose="020B0604020202020204" charset="-78"/>
              </a:rPr>
              <a:t>تصميم وحدات تعليمية في بعض المقررات التي تستلزم ذلك</a:t>
            </a:r>
            <a:endParaRPr lang="en-US" sz="2800" dirty="0">
              <a:solidFill>
                <a:schemeClr val="tx1"/>
              </a:solidFill>
              <a:cs typeface="AL-Mohanad Black" panose="020B0604020202020204" charset="-78"/>
            </a:endParaRPr>
          </a:p>
          <a:p>
            <a:pPr marL="457200" indent="-457200">
              <a:buFont typeface="Arial" panose="020B0604020202020204" pitchFamily="34" charset="0"/>
              <a:buChar char="•"/>
            </a:pPr>
            <a:r>
              <a:rPr lang="ar-SA" sz="2800" dirty="0">
                <a:solidFill>
                  <a:schemeClr val="tx1"/>
                </a:solidFill>
                <a:cs typeface="AL-Mohanad Black" panose="020B0604020202020204" charset="-78"/>
              </a:rPr>
              <a:t>ماذا لو يطبع كتاب جامعي  ويكون معززا بالواقع؟</a:t>
            </a:r>
            <a:endParaRPr lang="en-US" sz="2800" dirty="0">
              <a:solidFill>
                <a:schemeClr val="tx1"/>
              </a:solidFill>
              <a:cs typeface="AL-Mohanad Black" panose="020B0604020202020204" charset="-78"/>
            </a:endParaRPr>
          </a:p>
          <a:p>
            <a:pPr marL="457200" indent="-457200">
              <a:buFont typeface="Arial" panose="020B0604020202020204" pitchFamily="34" charset="0"/>
              <a:buChar char="•"/>
            </a:pPr>
            <a:r>
              <a:rPr lang="ar-SA" sz="2800" dirty="0">
                <a:solidFill>
                  <a:schemeClr val="tx1"/>
                </a:solidFill>
                <a:cs typeface="AL-Mohanad Black" panose="020B0604020202020204" charset="-78"/>
              </a:rPr>
              <a:t>معارض علمية معززة بالواقع داخل الجامعة </a:t>
            </a:r>
            <a:r>
              <a:rPr lang="ar-SA" sz="2800" dirty="0" smtClean="0">
                <a:solidFill>
                  <a:schemeClr val="tx1"/>
                </a:solidFill>
                <a:cs typeface="AL-Mohanad Black" panose="020B0604020202020204" charset="-78"/>
              </a:rPr>
              <a:t>وخارجها .</a:t>
            </a:r>
            <a:endParaRPr lang="en-US" sz="2000" dirty="0">
              <a:solidFill>
                <a:schemeClr val="tx1"/>
              </a:solidFill>
              <a:cs typeface="Akhbar MT" pitchFamily="2" charset="-78"/>
            </a:endParaRPr>
          </a:p>
        </p:txBody>
      </p:sp>
      <p:sp>
        <p:nvSpPr>
          <p:cNvPr id="15" name="شكل حر 14"/>
          <p:cNvSpPr/>
          <p:nvPr/>
        </p:nvSpPr>
        <p:spPr>
          <a:xfrm>
            <a:off x="42127" y="1314094"/>
            <a:ext cx="6834129" cy="51980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a:r>
              <a:rPr lang="ar-SA" sz="2400" b="1" dirty="0">
                <a:cs typeface="AL-Mohanad Black" panose="020B0604020202020204" charset="-78"/>
              </a:rPr>
              <a:t>التوجهات </a:t>
            </a:r>
            <a:r>
              <a:rPr lang="ar-SA" sz="2400" b="1" dirty="0" smtClean="0">
                <a:cs typeface="AL-Mohanad Black" panose="020B0604020202020204" charset="-78"/>
              </a:rPr>
              <a:t>المستقبلية لعمادة جامعة الملك عبدالعزيز :</a:t>
            </a:r>
            <a:endParaRPr lang="en-US" sz="2400" b="1" dirty="0">
              <a:cs typeface="AL-Mohanad Black" panose="020B0604020202020204" charset="-78"/>
            </a:endParaRPr>
          </a:p>
        </p:txBody>
      </p:sp>
      <p:sp>
        <p:nvSpPr>
          <p:cNvPr id="17" name="شكل بيضاوي 16"/>
          <p:cNvSpPr/>
          <p:nvPr/>
        </p:nvSpPr>
        <p:spPr>
          <a:xfrm>
            <a:off x="6987734" y="1076773"/>
            <a:ext cx="1203081" cy="994442"/>
          </a:xfrm>
          <a:prstGeom prst="ellipse">
            <a:avLst/>
          </a:prstGeom>
          <a:blipFill>
            <a:blip r:embed="rId3" cstate="print">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8" name="انفجار 2 6"/>
          <p:cNvSpPr/>
          <p:nvPr/>
        </p:nvSpPr>
        <p:spPr>
          <a:xfrm rot="160516">
            <a:off x="47249" y="1739224"/>
            <a:ext cx="2499542" cy="2082974"/>
          </a:xfrm>
          <a:prstGeom prst="irregularSeal2">
            <a:avLst/>
          </a:prstGeom>
          <a:pattFill prst="pct30">
            <a:fgClr>
              <a:srgbClr val="92D050"/>
            </a:fgClr>
            <a:bgClr>
              <a:schemeClr val="bg1"/>
            </a:bgClr>
          </a:pattFill>
          <a:scene3d>
            <a:camera prst="isometricOffAxis1Right"/>
            <a:lightRig rig="threePt" dir="t"/>
          </a:scene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smtClean="0"/>
              <a:t>التعليم </a:t>
            </a:r>
          </a:p>
          <a:p>
            <a:pPr algn="ctr"/>
            <a:r>
              <a:rPr lang="ar-SA" sz="2400" dirty="0" smtClean="0"/>
              <a:t>البحث</a:t>
            </a:r>
          </a:p>
          <a:p>
            <a:pPr algn="ctr"/>
            <a:r>
              <a:rPr lang="ar-SA" sz="2400" dirty="0" smtClean="0"/>
              <a:t>التدريب</a:t>
            </a:r>
            <a:endParaRPr lang="ar-SA" sz="2400" dirty="0"/>
          </a:p>
        </p:txBody>
      </p:sp>
    </p:spTree>
    <p:extLst>
      <p:ext uri="{BB962C8B-B14F-4D97-AF65-F5344CB8AC3E}">
        <p14:creationId xmlns:p14="http://schemas.microsoft.com/office/powerpoint/2010/main" val="11945626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75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4" name="Rectangle 1"/>
          <p:cNvSpPr/>
          <p:nvPr/>
        </p:nvSpPr>
        <p:spPr>
          <a:xfrm>
            <a:off x="1003300" y="2154535"/>
            <a:ext cx="7212038" cy="3170099"/>
          </a:xfrm>
          <a:prstGeom prst="rect">
            <a:avLst/>
          </a:prstGeom>
        </p:spPr>
        <p:txBody>
          <a:bodyPr wrap="square">
            <a:spAutoFit/>
          </a:bodyPr>
          <a:lstStyle/>
          <a:p>
            <a:pPr algn="just" rtl="1"/>
            <a:r>
              <a:rPr lang="ar-SA" sz="4000" b="1" u="sng" dirty="0">
                <a:latin typeface="Traditional Arabic" panose="02020603050405020304" pitchFamily="18" charset="-78"/>
                <a:cs typeface="AL-Mohanad Black" charset="-78"/>
              </a:rPr>
              <a:t>تعريف دونليفي </a:t>
            </a:r>
            <a:r>
              <a:rPr lang="ar-SA" sz="4000" b="1" u="sng" dirty="0" smtClean="0">
                <a:latin typeface="Traditional Arabic" panose="02020603050405020304" pitchFamily="18" charset="-78"/>
                <a:cs typeface="AL-Mohanad Black" charset="-78"/>
              </a:rPr>
              <a:t>وديدي (</a:t>
            </a:r>
            <a:r>
              <a:rPr lang="en-US" sz="4000" b="1" u="sng" dirty="0">
                <a:latin typeface="Traditional Arabic" panose="02020603050405020304" pitchFamily="18" charset="-78"/>
                <a:cs typeface="AL-Mohanad Black" charset="-78"/>
              </a:rPr>
              <a:t>Dunleavy &amp; </a:t>
            </a:r>
            <a:r>
              <a:rPr lang="en-US" sz="4000" b="1" u="sng" dirty="0" err="1" smtClean="0">
                <a:latin typeface="Traditional Arabic" panose="02020603050405020304" pitchFamily="18" charset="-78"/>
                <a:cs typeface="AL-Mohanad Black" charset="-78"/>
              </a:rPr>
              <a:t>Dede</a:t>
            </a:r>
            <a:r>
              <a:rPr lang="ar-SA" sz="4000" b="1" u="sng" dirty="0">
                <a:latin typeface="Traditional Arabic" panose="02020603050405020304" pitchFamily="18" charset="-78"/>
                <a:cs typeface="AL-Mohanad Black" charset="-78"/>
              </a:rPr>
              <a:t>)</a:t>
            </a:r>
            <a:r>
              <a:rPr lang="ar-SA" sz="4000" b="1" u="sng" dirty="0" smtClean="0">
                <a:latin typeface="Traditional Arabic" panose="02020603050405020304" pitchFamily="18" charset="-78"/>
                <a:cs typeface="AL-Mohanad Black" charset="-78"/>
              </a:rPr>
              <a:t>: </a:t>
            </a:r>
            <a:r>
              <a:rPr lang="ar-SA" sz="4000" dirty="0" smtClean="0">
                <a:latin typeface="Traditional Arabic" panose="02020603050405020304" pitchFamily="18" charset="-78"/>
                <a:cs typeface="AL-Mohanad Black" charset="-78"/>
              </a:rPr>
              <a:t>" هو </a:t>
            </a:r>
            <a:r>
              <a:rPr lang="ar-SA" sz="4000" dirty="0">
                <a:latin typeface="Traditional Arabic" panose="02020603050405020304" pitchFamily="18" charset="-78"/>
                <a:cs typeface="AL-Mohanad Black" charset="-78"/>
              </a:rPr>
              <a:t>مصطلح يصف التقنية التي تسمح بمزج واقعي متزامن للمحتوى الرقمي من برمجيات وكائنات حاسوبية مع العالم الواقعي </a:t>
            </a:r>
            <a:r>
              <a:rPr lang="ar-SA" sz="4000" dirty="0" smtClean="0">
                <a:latin typeface="Traditional Arabic" panose="02020603050405020304" pitchFamily="18" charset="-78"/>
                <a:cs typeface="AL-Mohanad Black" charset="-78"/>
              </a:rPr>
              <a:t>" .</a:t>
            </a:r>
            <a:endParaRPr lang="en-US" sz="4000" dirty="0">
              <a:latin typeface="Traditional Arabic" panose="02020603050405020304" pitchFamily="18" charset="-78"/>
              <a:cs typeface="AL-Mohanad Black"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20253" y="836712"/>
            <a:ext cx="7512187" cy="5634140"/>
          </a:xfrm>
          <a:prstGeom prst="rect">
            <a:avLst/>
          </a:prstGeom>
        </p:spPr>
      </p:pic>
      <p:pic>
        <p:nvPicPr>
          <p:cNvPr id="8194" name="Picture 2" descr="C:\Users\user\Downloads\Screenshot_Ù¢Ù Ù¡Ù¥-Ù Ù¤-Ù¡Ù¡-Ù¢Ù -Ù¥Ù§-Ù Ù© (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810" b="16616"/>
          <a:stretch/>
        </p:blipFill>
        <p:spPr bwMode="auto">
          <a:xfrm>
            <a:off x="3851920" y="1428735"/>
            <a:ext cx="3649919" cy="4592553"/>
          </a:xfrm>
          <a:prstGeom prst="rect">
            <a:avLst/>
          </a:prstGeom>
          <a:noFill/>
          <a:extLst>
            <a:ext uri="{909E8E84-426E-40DD-AFC4-6F175D3DCCD1}">
              <a14:hiddenFill xmlns:a14="http://schemas.microsoft.com/office/drawing/2010/main">
                <a:solidFill>
                  <a:srgbClr val="FFFFFF"/>
                </a:solidFill>
              </a14:hiddenFill>
            </a:ext>
          </a:extLst>
        </p:spPr>
      </p:pic>
      <p:sp>
        <p:nvSpPr>
          <p:cNvPr id="3" name="وسيلة شرح بيضاوية 2"/>
          <p:cNvSpPr/>
          <p:nvPr/>
        </p:nvSpPr>
        <p:spPr>
          <a:xfrm rot="20980301">
            <a:off x="1275626" y="1869154"/>
            <a:ext cx="1982857" cy="1160886"/>
          </a:xfrm>
          <a:prstGeom prst="wedgeEllipseCallout">
            <a:avLst>
              <a:gd name="adj1" fmla="val 46181"/>
              <a:gd name="adj2" fmla="val 73807"/>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د . أحمد </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شكل حر 8"/>
          <p:cNvSpPr/>
          <p:nvPr/>
        </p:nvSpPr>
        <p:spPr>
          <a:xfrm>
            <a:off x="1142976" y="214290"/>
            <a:ext cx="6834129" cy="87699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a:r>
              <a:rPr lang="ar-SA" sz="2800" dirty="0" smtClean="0">
                <a:cs typeface="AL-Mohanad Black" charset="-78"/>
              </a:rPr>
              <a:t>الأفكار المقترحة للاستفادة من الواقع المعزّز في التعليم :</a:t>
            </a:r>
            <a:endParaRPr lang="en-US" sz="2800" b="1" dirty="0">
              <a:cs typeface="AL-Mohanad Black" charset="-78"/>
            </a:endParaRPr>
          </a:p>
        </p:txBody>
      </p:sp>
    </p:spTree>
    <p:extLst>
      <p:ext uri="{BB962C8B-B14F-4D97-AF65-F5344CB8AC3E}">
        <p14:creationId xmlns:p14="http://schemas.microsoft.com/office/powerpoint/2010/main" val="1397312305"/>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194"/>
                                        </p:tgtEl>
                                        <p:attrNameLst>
                                          <p:attrName>style.visibility</p:attrName>
                                        </p:attrNameLst>
                                      </p:cBhvr>
                                      <p:to>
                                        <p:strVal val="visible"/>
                                      </p:to>
                                    </p:set>
                                    <p:anim calcmode="lin" valueType="num">
                                      <p:cBhvr>
                                        <p:cTn id="20" dur="500" fill="hold"/>
                                        <p:tgtEl>
                                          <p:spTgt spid="8194"/>
                                        </p:tgtEl>
                                        <p:attrNameLst>
                                          <p:attrName>ppt_w</p:attrName>
                                        </p:attrNameLst>
                                      </p:cBhvr>
                                      <p:tavLst>
                                        <p:tav tm="0">
                                          <p:val>
                                            <p:fltVal val="0"/>
                                          </p:val>
                                        </p:tav>
                                        <p:tav tm="100000">
                                          <p:val>
                                            <p:strVal val="#ppt_w"/>
                                          </p:val>
                                        </p:tav>
                                      </p:tavLst>
                                    </p:anim>
                                    <p:anim calcmode="lin" valueType="num">
                                      <p:cBhvr>
                                        <p:cTn id="21" dur="500" fill="hold"/>
                                        <p:tgtEl>
                                          <p:spTgt spid="8194"/>
                                        </p:tgtEl>
                                        <p:attrNameLst>
                                          <p:attrName>ppt_h</p:attrName>
                                        </p:attrNameLst>
                                      </p:cBhvr>
                                      <p:tavLst>
                                        <p:tav tm="0">
                                          <p:val>
                                            <p:fltVal val="0"/>
                                          </p:val>
                                        </p:tav>
                                        <p:tav tm="100000">
                                          <p:val>
                                            <p:strVal val="#ppt_h"/>
                                          </p:val>
                                        </p:tav>
                                      </p:tavLst>
                                    </p:anim>
                                    <p:animEffect transition="in" filter="fade">
                                      <p:cBhvr>
                                        <p:cTn id="2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20253" y="836712"/>
            <a:ext cx="7512187" cy="5634140"/>
          </a:xfrm>
          <a:prstGeom prst="rect">
            <a:avLst/>
          </a:prstGeom>
        </p:spPr>
      </p:pic>
      <p:sp>
        <p:nvSpPr>
          <p:cNvPr id="6" name="عنصر نائب للمحتوى 5"/>
          <p:cNvSpPr>
            <a:spLocks noGrp="1"/>
          </p:cNvSpPr>
          <p:nvPr>
            <p:ph idx="4294967295"/>
          </p:nvPr>
        </p:nvSpPr>
        <p:spPr>
          <a:xfrm rot="21242035">
            <a:off x="810013" y="1802918"/>
            <a:ext cx="2016125" cy="1152525"/>
          </a:xfrm>
          <a:prstGeom prst="wedgeEllipseCallout">
            <a:avLst>
              <a:gd name="adj1" fmla="val 46181"/>
              <a:gd name="adj2" fmla="val 73807"/>
            </a:avLst>
          </a:prstGeom>
        </p:spPr>
        <p:style>
          <a:lnRef idx="3">
            <a:schemeClr val="lt1"/>
          </a:lnRef>
          <a:fillRef idx="1">
            <a:schemeClr val="accent3"/>
          </a:fillRef>
          <a:effectRef idx="1">
            <a:schemeClr val="accent3"/>
          </a:effectRef>
          <a:fontRef idx="minor">
            <a:schemeClr val="lt1"/>
          </a:fontRef>
        </p:style>
        <p:txBody>
          <a:bodyPr rtlCol="1" anchor="ctr">
            <a:normAutofit fontScale="77500" lnSpcReduction="20000"/>
          </a:bodyPr>
          <a:lstStyle/>
          <a:p>
            <a:pPr marL="0" indent="0" algn="ctr">
              <a:buNone/>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الباحث </a:t>
            </a:r>
          </a:p>
          <a:p>
            <a:pPr marL="0" indent="0" algn="ctr">
              <a:buNone/>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وائل العنزي</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171" name="Picture 3" descr="C:\Users\user\Downloads\Screenshot_Ù¢Ù Ù¡Ù¥-Ù Ù¤-Ù¡Ù¡-Ù¢Ù -Ù£Ù¥-Ù¡Ù¦.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363" b="34569"/>
          <a:stretch/>
        </p:blipFill>
        <p:spPr bwMode="auto">
          <a:xfrm>
            <a:off x="4139952" y="1628800"/>
            <a:ext cx="3368973" cy="4089648"/>
          </a:xfrm>
          <a:prstGeom prst="rect">
            <a:avLst/>
          </a:prstGeom>
          <a:noFill/>
          <a:extLst>
            <a:ext uri="{909E8E84-426E-40DD-AFC4-6F175D3DCCD1}">
              <a14:hiddenFill xmlns:a14="http://schemas.microsoft.com/office/drawing/2010/main">
                <a:solidFill>
                  <a:srgbClr val="FFFFFF"/>
                </a:solidFill>
              </a14:hiddenFill>
            </a:ext>
          </a:extLst>
        </p:spPr>
      </p:pic>
      <p:sp>
        <p:nvSpPr>
          <p:cNvPr id="7" name="شكل حر 6"/>
          <p:cNvSpPr/>
          <p:nvPr/>
        </p:nvSpPr>
        <p:spPr>
          <a:xfrm>
            <a:off x="1142976" y="214290"/>
            <a:ext cx="6834129" cy="876990"/>
          </a:xfrm>
          <a:custGeom>
            <a:avLst/>
            <a:gdLst>
              <a:gd name="connsiteX0" fmla="*/ 0 w 4053840"/>
              <a:gd name="connsiteY0" fmla="*/ 0 h 854230"/>
              <a:gd name="connsiteX1" fmla="*/ 3626725 w 4053840"/>
              <a:gd name="connsiteY1" fmla="*/ 0 h 854230"/>
              <a:gd name="connsiteX2" fmla="*/ 4053840 w 4053840"/>
              <a:gd name="connsiteY2" fmla="*/ 427115 h 854230"/>
              <a:gd name="connsiteX3" fmla="*/ 3626725 w 4053840"/>
              <a:gd name="connsiteY3" fmla="*/ 854230 h 854230"/>
              <a:gd name="connsiteX4" fmla="*/ 0 w 4053840"/>
              <a:gd name="connsiteY4" fmla="*/ 854230 h 854230"/>
              <a:gd name="connsiteX5" fmla="*/ 0 w 4053840"/>
              <a:gd name="connsiteY5" fmla="*/ 0 h 85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54230">
                <a:moveTo>
                  <a:pt x="0" y="0"/>
                </a:moveTo>
                <a:lnTo>
                  <a:pt x="3626725" y="0"/>
                </a:lnTo>
                <a:lnTo>
                  <a:pt x="4053840" y="427115"/>
                </a:lnTo>
                <a:lnTo>
                  <a:pt x="3626725" y="854230"/>
                </a:lnTo>
                <a:lnTo>
                  <a:pt x="0" y="85423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27584" tIns="121920" rIns="992732" bIns="121920" numCol="1" spcCol="1270" anchor="ctr" anchorCtr="0">
            <a:noAutofit/>
          </a:bodyPr>
          <a:lstStyle/>
          <a:p>
            <a:pPr algn="ctr"/>
            <a:r>
              <a:rPr lang="ar-SA" sz="2800" dirty="0" smtClean="0">
                <a:cs typeface="AL-Mohanad Black" charset="-78"/>
              </a:rPr>
              <a:t>الأفكار المقترحة للاستفادة من الواقع المعزّز في التعليم :</a:t>
            </a:r>
            <a:endParaRPr lang="en-US" sz="2800" b="1" dirty="0">
              <a:cs typeface="AL-Mohanad Black" charset="-78"/>
            </a:endParaRPr>
          </a:p>
        </p:txBody>
      </p:sp>
    </p:spTree>
    <p:extLst>
      <p:ext uri="{BB962C8B-B14F-4D97-AF65-F5344CB8AC3E}">
        <p14:creationId xmlns:p14="http://schemas.microsoft.com/office/powerpoint/2010/main" val="20332324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171"/>
                                        </p:tgtEl>
                                        <p:attrNameLst>
                                          <p:attrName>style.visibility</p:attrName>
                                        </p:attrNameLst>
                                      </p:cBhvr>
                                      <p:to>
                                        <p:strVal val="visible"/>
                                      </p:to>
                                    </p:set>
                                    <p:anim calcmode="lin" valueType="num">
                                      <p:cBhvr>
                                        <p:cTn id="30" dur="500" fill="hold"/>
                                        <p:tgtEl>
                                          <p:spTgt spid="7171"/>
                                        </p:tgtEl>
                                        <p:attrNameLst>
                                          <p:attrName>ppt_w</p:attrName>
                                        </p:attrNameLst>
                                      </p:cBhvr>
                                      <p:tavLst>
                                        <p:tav tm="0">
                                          <p:val>
                                            <p:fltVal val="0"/>
                                          </p:val>
                                        </p:tav>
                                        <p:tav tm="100000">
                                          <p:val>
                                            <p:strVal val="#ppt_w"/>
                                          </p:val>
                                        </p:tav>
                                      </p:tavLst>
                                    </p:anim>
                                    <p:anim calcmode="lin" valueType="num">
                                      <p:cBhvr>
                                        <p:cTn id="31" dur="500" fill="hold"/>
                                        <p:tgtEl>
                                          <p:spTgt spid="7171"/>
                                        </p:tgtEl>
                                        <p:attrNameLst>
                                          <p:attrName>ppt_h</p:attrName>
                                        </p:attrNameLst>
                                      </p:cBhvr>
                                      <p:tavLst>
                                        <p:tav tm="0">
                                          <p:val>
                                            <p:fltVal val="0"/>
                                          </p:val>
                                        </p:tav>
                                        <p:tav tm="100000">
                                          <p:val>
                                            <p:strVal val="#ppt_h"/>
                                          </p:val>
                                        </p:tav>
                                      </p:tavLst>
                                    </p:anim>
                                    <p:animEffect transition="in" filter="fade">
                                      <p:cBhvr>
                                        <p:cTn id="3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24"/>
            <a:ext cx="9144000" cy="6858000"/>
          </a:xfrm>
          <a:prstGeom prst="rect">
            <a:avLst/>
          </a:prstGeom>
          <a:noFill/>
        </p:spPr>
      </p:pic>
      <p:sp>
        <p:nvSpPr>
          <p:cNvPr id="7" name="شكل بيضاوي 6"/>
          <p:cNvSpPr/>
          <p:nvPr/>
        </p:nvSpPr>
        <p:spPr>
          <a:xfrm rot="20478631">
            <a:off x="-8188" y="63569"/>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dirty="0" smtClean="0">
                <a:cs typeface="AL-Mohanad Black" pitchFamily="2" charset="-78"/>
              </a:rPr>
              <a:t>مقترحات الباحثات</a:t>
            </a:r>
            <a:endParaRPr lang="ar-SA" dirty="0">
              <a:cs typeface="AL-Mohanad Black" pitchFamily="2" charset="-78"/>
            </a:endParaRPr>
          </a:p>
        </p:txBody>
      </p:sp>
      <p:sp>
        <p:nvSpPr>
          <p:cNvPr id="2" name="Rounded Rectangle 1"/>
          <p:cNvSpPr/>
          <p:nvPr/>
        </p:nvSpPr>
        <p:spPr>
          <a:xfrm>
            <a:off x="287524" y="1052736"/>
            <a:ext cx="8568952" cy="5733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lvl="0" indent="-342900" algn="ctr">
              <a:spcBef>
                <a:spcPct val="20000"/>
              </a:spcBef>
              <a:buFont typeface="Arial" pitchFamily="34" charset="0"/>
              <a:buChar char="•"/>
              <a:defRPr/>
            </a:pPr>
            <a:endParaRPr lang="ar-SA" sz="2800" b="1" dirty="0">
              <a:solidFill>
                <a:schemeClr val="tx1"/>
              </a:solidFill>
              <a:latin typeface="Arial" panose="020B0604020202020204" pitchFamily="34" charset="0"/>
              <a:cs typeface="AL-Mohanad Black" panose="020B0604020202020204" charset="-78"/>
            </a:endParaRPr>
          </a:p>
          <a:p>
            <a:pPr marL="342900" lvl="0" indent="-342900" algn="just">
              <a:spcBef>
                <a:spcPct val="20000"/>
              </a:spcBef>
              <a:buFont typeface="Arial" pitchFamily="34" charset="0"/>
              <a:buChar char="•"/>
              <a:defRPr/>
            </a:pPr>
            <a:r>
              <a:rPr lang="ar-SA" sz="2800" dirty="0">
                <a:solidFill>
                  <a:schemeClr val="tx1"/>
                </a:solidFill>
                <a:cs typeface="AL-Mohanad Black" panose="020B0604020202020204" charset="-78"/>
              </a:rPr>
              <a:t>تزويد المتدربين بمحتوي الدورات التدريبية كاملة في منشور واحد يحمله معه المتدرب معه في أي مكان . </a:t>
            </a:r>
          </a:p>
          <a:p>
            <a:pPr marL="342900" lvl="0" indent="-342900" algn="just">
              <a:spcBef>
                <a:spcPct val="20000"/>
              </a:spcBef>
              <a:buFont typeface="Arial" pitchFamily="34" charset="0"/>
              <a:buChar char="•"/>
              <a:defRPr/>
            </a:pPr>
            <a:r>
              <a:rPr lang="ar-SA" sz="2800" dirty="0">
                <a:solidFill>
                  <a:schemeClr val="tx1"/>
                </a:solidFill>
                <a:cs typeface="AL-Mohanad Black" panose="020B0604020202020204" charset="-78"/>
              </a:rPr>
              <a:t>خدمة مراكز مصادر التعلم وذلك لمعرفة كيفية تشغيل الأجهزة دون الرجوع الى الكتالوجات .</a:t>
            </a:r>
          </a:p>
          <a:p>
            <a:pPr marL="342900" lvl="0" indent="-342900" algn="just">
              <a:spcBef>
                <a:spcPct val="20000"/>
              </a:spcBef>
              <a:buFont typeface="Arial" pitchFamily="34" charset="0"/>
              <a:buChar char="•"/>
              <a:defRPr/>
            </a:pPr>
            <a:r>
              <a:rPr lang="ar-SA" sz="2800" dirty="0">
                <a:solidFill>
                  <a:schemeClr val="tx1"/>
                </a:solidFill>
                <a:cs typeface="AL-Mohanad Black" panose="020B0604020202020204" charset="-78"/>
              </a:rPr>
              <a:t>بالحصول على معلومات كامله عن المدونات التعليمية والمواقع الإلكترونية التعليمية دون الرجوع لشبكة العنكبوتية من خلال التعرف عليها من خلال تعليق بطاقات بأسماء هذه المدونات والمواقع التعليمة</a:t>
            </a:r>
          </a:p>
          <a:p>
            <a:pPr marL="342900" lvl="0" indent="-342900" algn="just">
              <a:spcBef>
                <a:spcPct val="20000"/>
              </a:spcBef>
              <a:buFont typeface="Arial" pitchFamily="34" charset="0"/>
              <a:buChar char="•"/>
              <a:defRPr/>
            </a:pPr>
            <a:r>
              <a:rPr lang="ar-SA" sz="2800" dirty="0">
                <a:solidFill>
                  <a:schemeClr val="tx1"/>
                </a:solidFill>
                <a:cs typeface="AL-Mohanad Black" panose="020B0604020202020204" charset="-78"/>
              </a:rPr>
              <a:t>للاستفادة من تقنية الواقع المعزز بالتعريف بمنسوبي الجهات التعليمية من معلمون وطلاب وغيره لسهولة الوصول الى المعلومات الهامه عنهم .</a:t>
            </a:r>
            <a:endParaRPr lang="en-US" sz="2800" dirty="0">
              <a:solidFill>
                <a:schemeClr val="tx1"/>
              </a:solidFill>
              <a:cs typeface="AL-Mohanad Black" panose="020B0604020202020204" charset="-78"/>
            </a:endParaRPr>
          </a:p>
          <a:p>
            <a:pPr algn="ctr"/>
            <a:endParaRPr lang="en-US" dirty="0"/>
          </a:p>
        </p:txBody>
      </p:sp>
    </p:spTree>
    <p:extLst>
      <p:ext uri="{BB962C8B-B14F-4D97-AF65-F5344CB8AC3E}">
        <p14:creationId xmlns:p14="http://schemas.microsoft.com/office/powerpoint/2010/main" val="87833624"/>
      </p:ext>
    </p:extLst>
  </p:cSld>
  <p:clrMapOvr>
    <a:masterClrMapping/>
  </p:clrMapOvr>
  <p:transition spd="slow">
    <p:pull dir="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0" y="274638"/>
            <a:ext cx="7704138" cy="633412"/>
          </a:xfrm>
        </p:spPr>
        <p:txBody>
          <a:bodyPr>
            <a:normAutofit fontScale="90000"/>
          </a:bodyPr>
          <a:lstStyle/>
          <a:p>
            <a:r>
              <a:rPr lang="ar-SA" dirty="0" smtClean="0"/>
              <a:t>الخاتمة .. </a:t>
            </a:r>
            <a:endParaRPr lang="ar-SA" dirty="0"/>
          </a:p>
        </p:txBody>
      </p:sp>
      <p:pic>
        <p:nvPicPr>
          <p:cNvPr id="4" name="Picture 2" descr="نتيجة بحث الصور عن ‪augmented reality in education‬‏"/>
          <p:cNvPicPr>
            <a:picLocks noGrp="1" noChangeAspect="1" noChangeArrowheads="1"/>
          </p:cNvPicPr>
          <p:nvPr>
            <p:ph idx="4294967295"/>
          </p:nvPr>
        </p:nvPicPr>
        <p:blipFill>
          <a:blip r:embed="rId2">
            <a:lum bright="70000" contrast="-70000"/>
          </a:blip>
          <a:srcRect/>
          <a:stretch>
            <a:fillRect/>
          </a:stretch>
        </p:blipFill>
        <p:spPr bwMode="auto">
          <a:xfrm>
            <a:off x="0" y="0"/>
            <a:ext cx="9144000" cy="6858000"/>
          </a:xfrm>
          <a:prstGeom prst="rect">
            <a:avLst/>
          </a:prstGeom>
          <a:noFill/>
        </p:spPr>
      </p:pic>
      <p:sp>
        <p:nvSpPr>
          <p:cNvPr id="6" name="مستطيل مستدير الزوايا 5"/>
          <p:cNvSpPr/>
          <p:nvPr/>
        </p:nvSpPr>
        <p:spPr>
          <a:xfrm>
            <a:off x="718323" y="1790708"/>
            <a:ext cx="7848872" cy="437937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endParaRPr lang="ar-SA" sz="2800" b="1" dirty="0" smtClean="0">
              <a:solidFill>
                <a:schemeClr val="tx1"/>
              </a:solidFill>
              <a:latin typeface="Traditional Arabic" pitchFamily="18" charset="-78"/>
              <a:cs typeface="Traditional Arabic" pitchFamily="18" charset="-78"/>
            </a:endParaRPr>
          </a:p>
          <a:p>
            <a:endParaRPr lang="ar-SA" sz="2800" b="1" dirty="0" smtClean="0">
              <a:solidFill>
                <a:schemeClr val="tx1"/>
              </a:solidFill>
              <a:latin typeface="Traditional Arabic" pitchFamily="18" charset="-78"/>
              <a:cs typeface="Traditional Arabic" pitchFamily="18" charset="-78"/>
            </a:endParaRPr>
          </a:p>
          <a:p>
            <a:pPr algn="just"/>
            <a:r>
              <a:rPr lang="ar-SA" sz="2800" dirty="0" smtClean="0">
                <a:solidFill>
                  <a:schemeClr val="tx1"/>
                </a:solidFill>
                <a:latin typeface="Traditional Arabic" pitchFamily="18" charset="-78"/>
                <a:cs typeface="AL-Mohanad Black" panose="020B0604020202020204" charset="-78"/>
              </a:rPr>
              <a:t>ولعلنا في هذا المحاضرة قد استعرضنا ما يلزم من تفاصيل تقنية الواقع المعزّز بجوانبها المختلفة . </a:t>
            </a:r>
            <a:endParaRPr lang="en-US" sz="2800" dirty="0" smtClean="0">
              <a:solidFill>
                <a:schemeClr val="tx1"/>
              </a:solidFill>
              <a:latin typeface="Traditional Arabic" pitchFamily="18" charset="-78"/>
              <a:cs typeface="AL-Mohanad Black" panose="020B0604020202020204" charset="-78"/>
            </a:endParaRPr>
          </a:p>
          <a:p>
            <a:pPr algn="just"/>
            <a:r>
              <a:rPr lang="ar-SA" sz="2800" dirty="0" smtClean="0">
                <a:solidFill>
                  <a:schemeClr val="tx1"/>
                </a:solidFill>
                <a:latin typeface="Traditional Arabic" pitchFamily="18" charset="-78"/>
                <a:cs typeface="AL-Mohanad Black" panose="020B0604020202020204" charset="-78"/>
              </a:rPr>
              <a:t>نسأل الله للجميع التوفيق والسداد وأن يعلمنا ما ينفعنا وينفعنا بما علمنا وأن يجعل علمنا حجةً لنا لا علينا إنّه القادر على ذلك وهو العليم الخبير ..</a:t>
            </a:r>
            <a:endParaRPr lang="ar-SA" sz="2800" dirty="0" smtClean="0">
              <a:solidFill>
                <a:schemeClr val="tx1"/>
              </a:solidFill>
              <a:latin typeface="Traditional Arabic" pitchFamily="18" charset="-78"/>
              <a:cs typeface="Traditional Arabic" pitchFamily="18" charset="-78"/>
            </a:endParaRPr>
          </a:p>
          <a:p>
            <a:pPr algn="l"/>
            <a:r>
              <a:rPr lang="ar-SA" sz="2800" b="1" dirty="0" smtClean="0">
                <a:solidFill>
                  <a:schemeClr val="tx1"/>
                </a:solidFill>
                <a:latin typeface="Traditional Arabic" pitchFamily="18" charset="-78"/>
                <a:cs typeface="Traditional Arabic" pitchFamily="18" charset="-78"/>
              </a:rPr>
              <a:t>الباحثات،،</a:t>
            </a:r>
            <a:endParaRPr lang="en-US" sz="2800" b="1" dirty="0" smtClean="0">
              <a:solidFill>
                <a:schemeClr val="tx1"/>
              </a:solidFill>
              <a:latin typeface="Traditional Arabic" pitchFamily="18" charset="-78"/>
              <a:cs typeface="Traditional Arabic" pitchFamily="18" charset="-78"/>
            </a:endParaRPr>
          </a:p>
          <a:p>
            <a:pPr algn="ctr"/>
            <a:endParaRPr lang="ar-SA" dirty="0"/>
          </a:p>
        </p:txBody>
      </p:sp>
      <p:sp>
        <p:nvSpPr>
          <p:cNvPr id="5" name="شكل بيضاوي 4"/>
          <p:cNvSpPr/>
          <p:nvPr/>
        </p:nvSpPr>
        <p:spPr>
          <a:xfrm rot="20478631">
            <a:off x="100332" y="432544"/>
            <a:ext cx="1819478" cy="92562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dirty="0" smtClean="0">
                <a:cs typeface="AL-Mohanad Black" pitchFamily="2" charset="-78"/>
              </a:rPr>
              <a:t>الخاتمة</a:t>
            </a:r>
            <a:endParaRPr lang="ar-SA" dirty="0">
              <a:cs typeface="AL-Mohanad Black" pitchFamily="2"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نتيجة بحث الصور عن ‪augmented reality in education‬‏"/>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4" name="Rectangle 1"/>
          <p:cNvSpPr/>
          <p:nvPr/>
        </p:nvSpPr>
        <p:spPr>
          <a:xfrm>
            <a:off x="1003300" y="2154535"/>
            <a:ext cx="7212038" cy="3170099"/>
          </a:xfrm>
          <a:prstGeom prst="rect">
            <a:avLst/>
          </a:prstGeom>
        </p:spPr>
        <p:txBody>
          <a:bodyPr wrap="square">
            <a:spAutoFit/>
          </a:bodyPr>
          <a:lstStyle/>
          <a:p>
            <a:pPr algn="just" rtl="1"/>
            <a:r>
              <a:rPr lang="ar-SA" sz="4000" b="1" u="sng" dirty="0">
                <a:latin typeface="Traditional Arabic" panose="02020603050405020304" pitchFamily="18" charset="-78"/>
                <a:cs typeface="AL-Mohanad Black" charset="-78"/>
              </a:rPr>
              <a:t>تعريف </a:t>
            </a:r>
            <a:r>
              <a:rPr lang="ar-SA" sz="4000" b="1" u="sng" dirty="0" smtClean="0">
                <a:latin typeface="Traditional Arabic" panose="02020603050405020304" pitchFamily="18" charset="-78"/>
                <a:cs typeface="AL-Mohanad Black" charset="-78"/>
              </a:rPr>
              <a:t>عطّار </a:t>
            </a:r>
            <a:r>
              <a:rPr lang="ar-SA" sz="4000" b="1" u="sng" dirty="0">
                <a:latin typeface="Traditional Arabic" panose="02020603050405020304" pitchFamily="18" charset="-78"/>
                <a:cs typeface="AL-Mohanad Black" charset="-78"/>
              </a:rPr>
              <a:t>وكنسارة </a:t>
            </a:r>
            <a:r>
              <a:rPr lang="ar-SA" sz="4000" b="1" u="sng" dirty="0" smtClean="0">
                <a:latin typeface="Traditional Arabic" panose="02020603050405020304" pitchFamily="18" charset="-78"/>
                <a:cs typeface="AL-Mohanad Black" charset="-78"/>
              </a:rPr>
              <a:t>: </a:t>
            </a:r>
            <a:r>
              <a:rPr lang="ar-SA" sz="4000" dirty="0">
                <a:latin typeface="Traditional Arabic" panose="02020603050405020304" pitchFamily="18" charset="-78"/>
                <a:cs typeface="AL-Mohanad Black" charset="-78"/>
              </a:rPr>
              <a:t>" هو تحويل الواقع في العالم الحقيقي إلى بيانات رقمية وتركيبها وتصويرها باستخدام طرق عرض رقمية تعكس الواقع الحقيقي للبيئة المحيطة بالكائن الرقمي " </a:t>
            </a:r>
            <a:endParaRPr lang="en-US" sz="4000" dirty="0">
              <a:latin typeface="Traditional Arabic" panose="02020603050405020304" pitchFamily="18" charset="-78"/>
              <a:cs typeface="AL-Mohanad Black"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4b0f9a2ce84e864a328139283993d548c239c2d"/>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مستند" ma:contentTypeID="0x0101000078068E1379204D81B480F2D5B1C299" ma:contentTypeVersion="1" ma:contentTypeDescription="إنشاء مستند جديد." ma:contentTypeScope="" ma:versionID="c6a387556265b5d52e129ac7845b54d1">
  <xsd:schema xmlns:xsd="http://www.w3.org/2001/XMLSchema" xmlns:p="http://schemas.microsoft.com/office/2006/metadata/properties" xmlns:ns1="http://schemas.microsoft.com/sharepoint/v3" targetNamespace="http://schemas.microsoft.com/office/2006/metadata/properties" ma:root="true" ma:fieldsID="259dd0b81cc8805080f627cc222b44a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جدولة تاريخ البدء" ma:internalName="PublishingStartDate">
      <xsd:simpleType>
        <xsd:restriction base="dms:Unknown"/>
      </xsd:simpleType>
    </xsd:element>
    <xsd:element name="PublishingExpirationDate" ma:index="9" nillable="true" ma:displayName="جدولة تاريخ الانتهاء"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ma:readOnly="true"/>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5D0E278-FEE2-4BBB-8E64-ED09AD01144D}">
  <ds:schemaRef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4CC9426-7336-409C-BECD-BB27258FAA66}">
  <ds:schemaRefs>
    <ds:schemaRef ds:uri="http://schemas.microsoft.com/sharepoint/v3/contenttype/forms"/>
  </ds:schemaRefs>
</ds:datastoreItem>
</file>

<file path=customXml/itemProps3.xml><?xml version="1.0" encoding="utf-8"?>
<ds:datastoreItem xmlns:ds="http://schemas.openxmlformats.org/officeDocument/2006/customXml" ds:itemID="{C392F016-EC68-4656-802B-96D0EE187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Flow</Template>
  <TotalTime>3828</TotalTime>
  <Words>2496</Words>
  <Application>Microsoft Office PowerPoint</Application>
  <PresentationFormat>On-screen Show (4:3)</PresentationFormat>
  <Paragraphs>396</Paragraphs>
  <Slides>83</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83</vt:i4>
      </vt:variant>
      <vt:variant>
        <vt:lpstr>Custom Shows</vt:lpstr>
      </vt:variant>
      <vt:variant>
        <vt:i4>1</vt:i4>
      </vt:variant>
    </vt:vector>
  </HeadingPairs>
  <TitlesOfParts>
    <vt:vector size="94" baseType="lpstr">
      <vt:lpstr>Traditional Arabic</vt:lpstr>
      <vt:lpstr>Andalus</vt:lpstr>
      <vt:lpstr>Calibri</vt:lpstr>
      <vt:lpstr>PT Bold Heading</vt:lpstr>
      <vt:lpstr>Wingdings</vt:lpstr>
      <vt:lpstr>Times New Roman</vt:lpstr>
      <vt:lpstr>AL-Mohanad Black</vt:lpstr>
      <vt:lpstr>Akhbar MT</vt:lpstr>
      <vt:lpstr>Arial</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الخاتمة .. </vt:lpstr>
      <vt:lpstr>عرض مخصص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PC</dc:creator>
  <cp:lastModifiedBy>Hend Alrayes</cp:lastModifiedBy>
  <cp:revision>153</cp:revision>
  <dcterms:created xsi:type="dcterms:W3CDTF">2012-04-12T23:57:41Z</dcterms:created>
  <dcterms:modified xsi:type="dcterms:W3CDTF">2015-05-06T09:36:00Z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0x0101000078068E1379204D81B480F2D5B1C299</vt:lpwstr>
  </property>
</Properties>
</file>